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3"/>
  </p:notesMasterIdLst>
  <p:sldIdLst>
    <p:sldId id="259" r:id="rId2"/>
    <p:sldId id="280" r:id="rId3"/>
    <p:sldId id="294" r:id="rId4"/>
    <p:sldId id="278" r:id="rId5"/>
    <p:sldId id="290" r:id="rId6"/>
    <p:sldId id="293" r:id="rId7"/>
    <p:sldId id="266" r:id="rId8"/>
    <p:sldId id="267" r:id="rId9"/>
    <p:sldId id="283" r:id="rId10"/>
    <p:sldId id="270" r:id="rId11"/>
    <p:sldId id="275" r:id="rId12"/>
    <p:sldId id="277" r:id="rId13"/>
    <p:sldId id="291" r:id="rId14"/>
    <p:sldId id="285" r:id="rId15"/>
    <p:sldId id="268" r:id="rId16"/>
    <p:sldId id="269" r:id="rId17"/>
    <p:sldId id="284" r:id="rId18"/>
    <p:sldId id="281" r:id="rId19"/>
    <p:sldId id="276" r:id="rId20"/>
    <p:sldId id="286" r:id="rId21"/>
    <p:sldId id="273" r:id="rId22"/>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5"/>
    <p:restoredTop sz="90164"/>
  </p:normalViewPr>
  <p:slideViewPr>
    <p:cSldViewPr snapToGrid="0" snapToObjects="1">
      <p:cViewPr varScale="1">
        <p:scale>
          <a:sx n="47" d="100"/>
          <a:sy n="47" d="100"/>
        </p:scale>
        <p:origin x="1704" y="22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9/14/21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277381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3402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endParaRPr lang="en-US" dirty="0"/>
          </a:p>
          <a:p>
            <a:r>
              <a:rPr lang="en-US" dirty="0"/>
              <a:t>Step 296 and Delta 0.526943</a:t>
            </a:r>
          </a:p>
          <a:p>
            <a:endParaRPr lang="en-US" dirty="0"/>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18</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19</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20</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21</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263412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stretches of 0.482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415921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96285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9/14/21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9/14/21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9/14/21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9/14/21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2.emf"/><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590.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 Id="rId1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08.png"/><Relationship Id="rId3" Type="http://schemas.openxmlformats.org/officeDocument/2006/relationships/image" Target="../media/image94.png"/><Relationship Id="rId7" Type="http://schemas.openxmlformats.org/officeDocument/2006/relationships/image" Target="../media/image710.png"/><Relationship Id="rId12"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740.png"/><Relationship Id="rId4" Type="http://schemas.openxmlformats.org/officeDocument/2006/relationships/image" Target="../media/image102.png"/><Relationship Id="rId9" Type="http://schemas.openxmlformats.org/officeDocument/2006/relationships/image" Target="../media/image730.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70.png"/><Relationship Id="rId5" Type="http://schemas.openxmlformats.org/officeDocument/2006/relationships/image" Target="../media/image18.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3.png"/><Relationship Id="rId5" Type="http://schemas.openxmlformats.org/officeDocument/2006/relationships/image" Target="../media/image50.tiff"/><Relationship Id="rId10" Type="http://schemas.openxmlformats.org/officeDocument/2006/relationships/image" Target="../media/image351.png"/><Relationship Id="rId4" Type="http://schemas.openxmlformats.org/officeDocument/2006/relationships/image" Target="../media/image49.tiff"/><Relationship Id="rId9" Type="http://schemas.openxmlformats.org/officeDocument/2006/relationships/image" Target="../media/image341.png"/></Relationships>
</file>

<file path=ppt/slides/_rels/slide17.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51.tiff"/><Relationship Id="rId12"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105.png"/><Relationship Id="rId5" Type="http://schemas.openxmlformats.org/officeDocument/2006/relationships/image" Target="../media/image49.tiff"/><Relationship Id="rId10" Type="http://schemas.openxmlformats.org/officeDocument/2006/relationships/image" Target="../media/image350.png"/><Relationship Id="rId4" Type="http://schemas.openxmlformats.org/officeDocument/2006/relationships/image" Target="../media/image48.tiff"/><Relationship Id="rId9" Type="http://schemas.openxmlformats.org/officeDocument/2006/relationships/image" Target="../media/image340.png"/></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51.tiff"/><Relationship Id="rId3" Type="http://schemas.openxmlformats.org/officeDocument/2006/relationships/image" Target="../media/image48.tiff"/><Relationship Id="rId7" Type="http://schemas.openxmlformats.org/officeDocument/2006/relationships/image" Target="../media/image370.png"/><Relationship Id="rId12" Type="http://schemas.openxmlformats.org/officeDocument/2006/relationships/image" Target="../media/image50.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49.tiff"/><Relationship Id="rId5"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52.tiff"/><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1.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1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94.png"/><Relationship Id="rId7"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700.png"/><Relationship Id="rId4" Type="http://schemas.openxmlformats.org/officeDocument/2006/relationships/image" Target="../media/image102.png"/><Relationship Id="rId9" Type="http://schemas.openxmlformats.org/officeDocument/2006/relationships/image" Target="../media/image690.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3.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30.png"/><Relationship Id="rId27"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1.png"/><Relationship Id="rId21"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31.png"/><Relationship Id="rId17" Type="http://schemas.openxmlformats.org/officeDocument/2006/relationships/image" Target="../media/image32.png"/><Relationship Id="rId25"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10.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0.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35.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28.png"/><Relationship Id="rId14" Type="http://schemas.openxmlformats.org/officeDocument/2006/relationships/image" Target="../media/image34.png"/><Relationship Id="rId22"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320.png"/><Relationship Id="rId5" Type="http://schemas.openxmlformats.org/officeDocument/2006/relationships/image" Target="../media/image50.tiff"/><Relationship Id="rId15" Type="http://schemas.openxmlformats.org/officeDocument/2006/relationships/image" Target="../media/image59.png"/><Relationship Id="rId10" Type="http://schemas.openxmlformats.org/officeDocument/2006/relationships/image" Target="../media/image310.png"/><Relationship Id="rId4" Type="http://schemas.openxmlformats.org/officeDocument/2006/relationships/image" Target="../media/image49.tiff"/><Relationship Id="rId9" Type="http://schemas.openxmlformats.org/officeDocument/2006/relationships/image" Target="../media/image54.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solidFill>
                                <a:srgbClr val="FF0000"/>
                              </a:solidFill>
                              <a:latin typeface="Cambria Math" panose="02040503050406030204" pitchFamily="18" charset="0"/>
                            </a:rPr>
                          </m:ctrlPr>
                        </m:sSubPr>
                        <m:e>
                          <m:r>
                            <a:rPr lang="en-US" sz="2500" b="0" i="1" smtClean="0">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5"/>
                <a:stretch>
                  <a:fillRect l="-18182" r="-606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412805" cy="384721"/>
              </a:xfrm>
              <a:prstGeom prst="rect">
                <a:avLst/>
              </a:prstGeom>
              <a:blipFill>
                <a:blip r:embed="rId6"/>
                <a:stretch>
                  <a:fillRect l="-14706"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rotWithShape="1">
          <a:blip r:embed="rId4"/>
          <a:srcRect l="10160"/>
          <a:stretch/>
        </p:blipFill>
        <p:spPr>
          <a:xfrm>
            <a:off x="7387294" y="5603773"/>
            <a:ext cx="5208918"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74725" y="5603773"/>
            <a:ext cx="520022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915311" y="3746084"/>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799765" y="3875887"/>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176507" y="5603773"/>
            <a:ext cx="1508759" cy="553998"/>
          </a:xfrm>
          <a:prstGeom prst="rect">
            <a:avLst/>
          </a:prstGeom>
          <a:noFill/>
        </p:spPr>
        <p:txBody>
          <a:bodyPr wrap="square" rtlCol="0">
            <a:spAutoFit/>
          </a:bodyPr>
          <a:lstStyle/>
          <a:p>
            <a:pPr algn="ctr"/>
            <a:r>
              <a:rPr lang="en-US" sz="3000" dirty="0"/>
              <a:t>H</a:t>
            </a:r>
          </a:p>
        </p:txBody>
      </p:sp>
      <p:sp>
        <p:nvSpPr>
          <p:cNvPr id="40" name="TextBox 39">
            <a:extLst>
              <a:ext uri="{FF2B5EF4-FFF2-40B4-BE49-F238E27FC236}">
                <a16:creationId xmlns:a16="http://schemas.microsoft.com/office/drawing/2014/main" id="{EEE85572-2498-784D-B4A1-906251504CB0}"/>
              </a:ext>
            </a:extLst>
          </p:cNvPr>
          <p:cNvSpPr txBox="1"/>
          <p:nvPr/>
        </p:nvSpPr>
        <p:spPr>
          <a:xfrm>
            <a:off x="1362343" y="3179602"/>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8951CB1-1A87-7140-990F-F2AE85F9CF24}"/>
                  </a:ext>
                </a:extLst>
              </p:cNvPr>
              <p:cNvSpPr txBox="1"/>
              <p:nvPr/>
            </p:nvSpPr>
            <p:spPr>
              <a:xfrm>
                <a:off x="3252830" y="2759568"/>
                <a:ext cx="613108"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2</m:t>
                          </m:r>
                        </m:sub>
                      </m:sSub>
                    </m:oMath>
                  </m:oMathPara>
                </a14:m>
                <a:endParaRPr lang="en-US" sz="3000" dirty="0">
                  <a:solidFill>
                    <a:srgbClr val="FF0000"/>
                  </a:solidFill>
                </a:endParaRPr>
              </a:p>
            </p:txBody>
          </p:sp>
        </mc:Choice>
        <mc:Fallback xmlns="">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252830" y="2759568"/>
                <a:ext cx="613108" cy="461665"/>
              </a:xfrm>
              <a:prstGeom prst="rect">
                <a:avLst/>
              </a:prstGeom>
              <a:blipFill>
                <a:blip r:embed="rId5"/>
                <a:stretch>
                  <a:fillRect l="-6122" b="-13514"/>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p:sp>
        <p:nvSpPr>
          <p:cNvPr id="33" name="TextBox 32">
            <a:extLst>
              <a:ext uri="{FF2B5EF4-FFF2-40B4-BE49-F238E27FC236}">
                <a16:creationId xmlns:a16="http://schemas.microsoft.com/office/drawing/2014/main" id="{22651686-B81A-9D48-92BB-EEC8FCB90697}"/>
              </a:ext>
            </a:extLst>
          </p:cNvPr>
          <p:cNvSpPr txBox="1"/>
          <p:nvPr/>
        </p:nvSpPr>
        <p:spPr>
          <a:xfrm>
            <a:off x="7547600" y="8426665"/>
            <a:ext cx="694311" cy="821790"/>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763228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764045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764127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2AFC7D-0915-F74B-A759-514D07931DA2}"/>
                  </a:ext>
                </a:extLst>
              </p:cNvPr>
              <p:cNvSpPr txBox="1"/>
              <p:nvPr/>
            </p:nvSpPr>
            <p:spPr>
              <a:xfrm>
                <a:off x="7955166" y="8613608"/>
                <a:ext cx="28674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i="1">
                              <a:solidFill>
                                <a:srgbClr val="FF0000"/>
                              </a:solidFill>
                              <a:latin typeface="Cambria Math" panose="02040503050406030204" pitchFamily="18" charset="0"/>
                            </a:rPr>
                            <m:t>1</m:t>
                          </m:r>
                        </m:sub>
                      </m:sSub>
                    </m:oMath>
                  </m:oMathPara>
                </a14:m>
                <a:endParaRPr lang="en-US" sz="2000" dirty="0">
                  <a:solidFill>
                    <a:srgbClr val="FF0000"/>
                  </a:solidFill>
                </a:endParaRPr>
              </a:p>
            </p:txBody>
          </p:sp>
        </mc:Choice>
        <mc:Fallback xmlns="">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7955166" y="8613608"/>
                <a:ext cx="286745" cy="307777"/>
              </a:xfrm>
              <a:prstGeom prst="rect">
                <a:avLst/>
              </a:prstGeom>
              <a:blipFill>
                <a:blip r:embed="rId6"/>
                <a:stretch>
                  <a:fillRect l="-26087" r="-1304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73D930-B530-C34B-8BA0-0C4247F1D648}"/>
                  </a:ext>
                </a:extLst>
              </p:cNvPr>
              <p:cNvSpPr txBox="1"/>
              <p:nvPr/>
            </p:nvSpPr>
            <p:spPr>
              <a:xfrm>
                <a:off x="7672980" y="8386560"/>
                <a:ext cx="27392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2</m:t>
                          </m:r>
                        </m:sub>
                      </m:sSub>
                    </m:oMath>
                  </m:oMathPara>
                </a14:m>
                <a:endParaRPr lang="en-US" sz="2000" dirty="0">
                  <a:solidFill>
                    <a:srgbClr val="FF0000"/>
                  </a:solidFill>
                </a:endParaRPr>
              </a:p>
            </p:txBody>
          </p:sp>
        </mc:Choice>
        <mc:Fallback xmlns="">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7672980" y="8386560"/>
                <a:ext cx="273921" cy="307777"/>
              </a:xfrm>
              <a:prstGeom prst="rect">
                <a:avLst/>
              </a:prstGeom>
              <a:blipFill>
                <a:blip r:embed="rId7"/>
                <a:stretch>
                  <a:fillRect l="-31818" r="-1818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CA8D56E-ACF0-A14D-87B2-64CF4AF7B80D}"/>
                  </a:ext>
                </a:extLst>
              </p:cNvPr>
              <p:cNvSpPr txBox="1"/>
              <p:nvPr/>
            </p:nvSpPr>
            <p:spPr>
              <a:xfrm>
                <a:off x="7897463" y="8940678"/>
                <a:ext cx="38558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3</m:t>
                          </m:r>
                        </m:sub>
                      </m:sSub>
                    </m:oMath>
                  </m:oMathPara>
                </a14:m>
                <a:endParaRPr lang="en-US" sz="2000" dirty="0">
                  <a:solidFill>
                    <a:srgbClr val="FF0000"/>
                  </a:solidFill>
                </a:endParaRPr>
              </a:p>
            </p:txBody>
          </p:sp>
        </mc:Choice>
        <mc:Fallback xmlns="">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7897463" y="8940678"/>
                <a:ext cx="385587" cy="307777"/>
              </a:xfrm>
              <a:prstGeom prst="rect">
                <a:avLst/>
              </a:prstGeom>
              <a:blipFill>
                <a:blip r:embed="rId8"/>
                <a:stretch>
                  <a:fillRect l="-967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496A69-B6F3-2F4D-87DD-3223D2E2968C}"/>
                  </a:ext>
                </a:extLst>
              </p:cNvPr>
              <p:cNvSpPr txBox="1"/>
              <p:nvPr/>
            </p:nvSpPr>
            <p:spPr>
              <a:xfrm>
                <a:off x="6452808" y="7492202"/>
                <a:ext cx="48705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i="1">
                              <a:solidFill>
                                <a:srgbClr val="FF0000"/>
                              </a:solidFill>
                              <a:latin typeface="Cambria Math" panose="02040503050406030204" pitchFamily="18" charset="0"/>
                            </a:rPr>
                            <m:t>1</m:t>
                          </m:r>
                        </m:sub>
                      </m:sSub>
                    </m:oMath>
                  </m:oMathPara>
                </a14:m>
                <a:endParaRPr lang="en-US" sz="3000" dirty="0">
                  <a:solidFill>
                    <a:srgbClr val="FF0000"/>
                  </a:solidFill>
                </a:endParaRPr>
              </a:p>
            </p:txBody>
          </p:sp>
        </mc:Choice>
        <mc:Fallback xmlns="">
          <p:sp>
            <p:nvSpPr>
              <p:cNvPr id="24" name="TextBox 23">
                <a:extLst>
                  <a:ext uri="{FF2B5EF4-FFF2-40B4-BE49-F238E27FC236}">
                    <a16:creationId xmlns:a16="http://schemas.microsoft.com/office/drawing/2014/main" id="{42496A69-B6F3-2F4D-87DD-3223D2E2968C}"/>
                  </a:ext>
                </a:extLst>
              </p:cNvPr>
              <p:cNvSpPr txBox="1">
                <a:spLocks noRot="1" noChangeAspect="1" noMove="1" noResize="1" noEditPoints="1" noAdjustHandles="1" noChangeArrowheads="1" noChangeShapeType="1" noTextEdit="1"/>
              </p:cNvSpPr>
              <p:nvPr/>
            </p:nvSpPr>
            <p:spPr>
              <a:xfrm>
                <a:off x="6452808" y="7492202"/>
                <a:ext cx="487056" cy="461665"/>
              </a:xfrm>
              <a:prstGeom prst="rect">
                <a:avLst/>
              </a:prstGeom>
              <a:blipFill>
                <a:blip r:embed="rId9"/>
                <a:stretch>
                  <a:fillRect l="-17949" r="-5128" b="-131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9B1395-12B3-3945-934F-349008F8CB34}"/>
              </a:ext>
            </a:extLst>
          </p:cNvPr>
          <p:cNvCxnSpPr>
            <a:cxnSpLocks/>
          </p:cNvCxnSpPr>
          <p:nvPr/>
        </p:nvCxnSpPr>
        <p:spPr>
          <a:xfrm flipV="1">
            <a:off x="12311194" y="7030537"/>
            <a:ext cx="0" cy="852395"/>
          </a:xfrm>
          <a:prstGeom prst="straightConnector1">
            <a:avLst/>
          </a:prstGeom>
          <a:ln w="1270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7039F6A-D873-5A4D-A78B-8A460CD0EB21}"/>
              </a:ext>
            </a:extLst>
          </p:cNvPr>
          <p:cNvCxnSpPr>
            <a:cxnSpLocks/>
          </p:cNvCxnSpPr>
          <p:nvPr/>
        </p:nvCxnSpPr>
        <p:spPr>
          <a:xfrm flipV="1">
            <a:off x="11137816" y="7839374"/>
            <a:ext cx="1439626" cy="209356"/>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B5370C8-E71E-1A47-95BF-833E21EEA129}"/>
              </a:ext>
            </a:extLst>
          </p:cNvPr>
          <p:cNvCxnSpPr>
            <a:cxnSpLocks/>
          </p:cNvCxnSpPr>
          <p:nvPr/>
        </p:nvCxnSpPr>
        <p:spPr>
          <a:xfrm flipV="1">
            <a:off x="11194975" y="6993653"/>
            <a:ext cx="1379972" cy="211072"/>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A3ACD48-1F0B-064C-9CE1-99FD36FB1576}"/>
              </a:ext>
            </a:extLst>
          </p:cNvPr>
          <p:cNvSpPr/>
          <p:nvPr/>
        </p:nvSpPr>
        <p:spPr>
          <a:xfrm>
            <a:off x="2818800" y="7204725"/>
            <a:ext cx="1247234" cy="987872"/>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324FA0F-C6AD-B540-A40B-5994A7B5CCE8}"/>
              </a:ext>
            </a:extLst>
          </p:cNvPr>
          <p:cNvCxnSpPr>
            <a:cxnSpLocks/>
          </p:cNvCxnSpPr>
          <p:nvPr/>
        </p:nvCxnSpPr>
        <p:spPr>
          <a:xfrm flipV="1">
            <a:off x="11184342" y="7204726"/>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0DDE8AB-17F1-E94A-A890-32731AD27211}"/>
              </a:ext>
            </a:extLst>
          </p:cNvPr>
          <p:cNvCxnSpPr>
            <a:cxnSpLocks/>
          </p:cNvCxnSpPr>
          <p:nvPr/>
        </p:nvCxnSpPr>
        <p:spPr>
          <a:xfrm flipV="1">
            <a:off x="11142255" y="7839374"/>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81DCF7-1ADA-A546-82E3-135159F3E926}"/>
                  </a:ext>
                </a:extLst>
              </p:cNvPr>
              <p:cNvSpPr txBox="1"/>
              <p:nvPr/>
            </p:nvSpPr>
            <p:spPr>
              <a:xfrm>
                <a:off x="11604375" y="6482380"/>
                <a:ext cx="743429"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chemeClr val="tx1">
                                  <a:lumMod val="85000"/>
                                  <a:lumOff val="15000"/>
                                </a:schemeClr>
                              </a:solidFill>
                              <a:latin typeface="Cambria Math" panose="02040503050406030204" pitchFamily="18" charset="0"/>
                            </a:rPr>
                          </m:ctrlPr>
                        </m:sSubPr>
                        <m:e>
                          <m:r>
                            <a:rPr lang="en-US" sz="3000" b="0" i="1" smtClean="0">
                              <a:solidFill>
                                <a:schemeClr val="tx1">
                                  <a:lumMod val="85000"/>
                                  <a:lumOff val="15000"/>
                                </a:schemeClr>
                              </a:solidFill>
                              <a:latin typeface="Cambria Math" panose="02040503050406030204" pitchFamily="18" charset="0"/>
                            </a:rPr>
                            <m:t>2</m:t>
                          </m:r>
                          <m:r>
                            <a:rPr lang="en-US" sz="3000" b="0" i="1" smtClean="0">
                              <a:solidFill>
                                <a:schemeClr val="tx1">
                                  <a:lumMod val="85000"/>
                                  <a:lumOff val="15000"/>
                                </a:schemeClr>
                              </a:solidFill>
                              <a:latin typeface="Cambria Math" panose="02040503050406030204" pitchFamily="18" charset="0"/>
                            </a:rPr>
                            <m:t>𝐻</m:t>
                          </m:r>
                        </m:e>
                        <m:sub>
                          <m:r>
                            <a:rPr lang="en-US" sz="3000" b="0" i="1" smtClean="0">
                              <a:solidFill>
                                <a:schemeClr val="tx1">
                                  <a:lumMod val="85000"/>
                                  <a:lumOff val="15000"/>
                                </a:schemeClr>
                              </a:solidFill>
                              <a:latin typeface="Cambria Math" panose="02040503050406030204" pitchFamily="18" charset="0"/>
                            </a:rPr>
                            <m:t>0</m:t>
                          </m:r>
                        </m:sub>
                      </m:sSub>
                    </m:oMath>
                  </m:oMathPara>
                </a14:m>
                <a:endParaRPr lang="en-US" sz="30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3281DCF7-1ADA-A546-82E3-135159F3E926}"/>
                  </a:ext>
                </a:extLst>
              </p:cNvPr>
              <p:cNvSpPr txBox="1">
                <a:spLocks noRot="1" noChangeAspect="1" noMove="1" noResize="1" noEditPoints="1" noAdjustHandles="1" noChangeArrowheads="1" noChangeShapeType="1" noTextEdit="1"/>
              </p:cNvSpPr>
              <p:nvPr/>
            </p:nvSpPr>
            <p:spPr>
              <a:xfrm>
                <a:off x="11604375" y="6482380"/>
                <a:ext cx="743429" cy="461665"/>
              </a:xfrm>
              <a:prstGeom prst="rect">
                <a:avLst/>
              </a:prstGeom>
              <a:blipFill>
                <a:blip r:embed="rId10"/>
                <a:stretch>
                  <a:fillRect l="-10000" r="-3333" b="-10256"/>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378865-E339-2D49-86BF-8E7F1E5C7D85}"/>
                  </a:ext>
                </a:extLst>
              </p:cNvPr>
              <p:cNvSpPr txBox="1"/>
              <p:nvPr/>
            </p:nvSpPr>
            <p:spPr>
              <a:xfrm>
                <a:off x="2851172" y="6713075"/>
                <a:ext cx="537814"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3</m:t>
                          </m:r>
                        </m:sub>
                      </m:sSub>
                    </m:oMath>
                  </m:oMathPara>
                </a14:m>
                <a:endParaRPr lang="en-US" sz="3000" dirty="0">
                  <a:solidFill>
                    <a:srgbClr val="FF0000"/>
                  </a:solidFill>
                </a:endParaRPr>
              </a:p>
            </p:txBody>
          </p:sp>
        </mc:Choice>
        <mc:Fallback xmlns="">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2851172" y="6713075"/>
                <a:ext cx="537814" cy="461665"/>
              </a:xfrm>
              <a:prstGeom prst="rect">
                <a:avLst/>
              </a:prstGeom>
              <a:blipFill>
                <a:blip r:embed="rId11"/>
                <a:stretch>
                  <a:fillRect l="-11364" b="-10526"/>
                </a:stretch>
              </a:blipFill>
              <a:ln>
                <a:solidFill>
                  <a:schemeClr val="tx1"/>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E9DDFE6-2972-114A-8484-1862BFA704BE}"/>
              </a:ext>
            </a:extLst>
          </p:cNvPr>
          <p:cNvCxnSpPr>
            <a:cxnSpLocks/>
          </p:cNvCxnSpPr>
          <p:nvPr/>
        </p:nvCxnSpPr>
        <p:spPr>
          <a:xfrm flipV="1">
            <a:off x="4073304" y="5603773"/>
            <a:ext cx="3301420"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4CEAA2-ABE5-FC4D-851A-9E993527E8FF}"/>
              </a:ext>
            </a:extLst>
          </p:cNvPr>
          <p:cNvCxnSpPr>
            <a:cxnSpLocks/>
          </p:cNvCxnSpPr>
          <p:nvPr/>
        </p:nvCxnSpPr>
        <p:spPr>
          <a:xfrm>
            <a:off x="4066034" y="8176237"/>
            <a:ext cx="3320441"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1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23220"/>
          </a:xfrm>
          <a:prstGeom prst="rect">
            <a:avLst/>
          </a:prstGeom>
          <a:noFill/>
        </p:spPr>
        <p:txBody>
          <a:bodyPr wrap="square" rtlCol="0">
            <a:spAutoFit/>
          </a:bodyPr>
          <a:lstStyle/>
          <a:p>
            <a:pPr algn="ctr"/>
            <a:r>
              <a:rPr lang="en-US" sz="2800" dirty="0"/>
              <a:t>Ⅰ</a:t>
            </a:r>
            <a:endParaRPr lang="en-US" sz="2500" dirty="0"/>
          </a:p>
        </p:txBody>
      </p:sp>
      <p:sp>
        <p:nvSpPr>
          <p:cNvPr id="39" name="TextBox 38">
            <a:extLst>
              <a:ext uri="{FF2B5EF4-FFF2-40B4-BE49-F238E27FC236}">
                <a16:creationId xmlns:a16="http://schemas.microsoft.com/office/drawing/2014/main" id="{150D8BEB-90E8-AF47-9AB1-FB93EC6BF388}"/>
              </a:ext>
            </a:extLst>
          </p:cNvPr>
          <p:cNvSpPr txBox="1"/>
          <p:nvPr/>
        </p:nvSpPr>
        <p:spPr>
          <a:xfrm>
            <a:off x="3425013" y="6522324"/>
            <a:ext cx="2333786" cy="523220"/>
          </a:xfrm>
          <a:prstGeom prst="rect">
            <a:avLst/>
          </a:prstGeom>
          <a:noFill/>
        </p:spPr>
        <p:txBody>
          <a:bodyPr wrap="square" rtlCol="0">
            <a:spAutoFit/>
          </a:bodyPr>
          <a:lstStyle/>
          <a:p>
            <a:pPr algn="ctr"/>
            <a:r>
              <a:rPr lang="en-US" sz="2800" dirty="0"/>
              <a:t>Ⅱ</a:t>
            </a:r>
            <a:endParaRPr lang="en-US" sz="2500" dirty="0"/>
          </a:p>
        </p:txBody>
      </p:sp>
      <p:sp>
        <p:nvSpPr>
          <p:cNvPr id="40" name="TextBox 39">
            <a:extLst>
              <a:ext uri="{FF2B5EF4-FFF2-40B4-BE49-F238E27FC236}">
                <a16:creationId xmlns:a16="http://schemas.microsoft.com/office/drawing/2014/main" id="{3AE0E1BF-A301-3241-8FC5-83573BEC5288}"/>
              </a:ext>
            </a:extLst>
          </p:cNvPr>
          <p:cNvSpPr txBox="1"/>
          <p:nvPr/>
        </p:nvSpPr>
        <p:spPr>
          <a:xfrm>
            <a:off x="5028858" y="6511032"/>
            <a:ext cx="2333786" cy="523220"/>
          </a:xfrm>
          <a:prstGeom prst="rect">
            <a:avLst/>
          </a:prstGeom>
          <a:noFill/>
        </p:spPr>
        <p:txBody>
          <a:bodyPr wrap="square" rtlCol="0">
            <a:spAutoFit/>
          </a:bodyPr>
          <a:lstStyle/>
          <a:p>
            <a:pPr algn="ctr"/>
            <a:r>
              <a:rPr lang="en-US" sz="2800" dirty="0"/>
              <a:t>Ⅲ</a:t>
            </a:r>
            <a:endParaRPr lang="en-US" sz="2500" dirty="0"/>
          </a:p>
        </p:txBody>
      </p:sp>
      <p:sp>
        <p:nvSpPr>
          <p:cNvPr id="41" name="TextBox 40">
            <a:extLst>
              <a:ext uri="{FF2B5EF4-FFF2-40B4-BE49-F238E27FC236}">
                <a16:creationId xmlns:a16="http://schemas.microsoft.com/office/drawing/2014/main" id="{B630E469-EBB5-524E-8D0F-374B745AB8E7}"/>
              </a:ext>
            </a:extLst>
          </p:cNvPr>
          <p:cNvSpPr txBox="1"/>
          <p:nvPr/>
        </p:nvSpPr>
        <p:spPr>
          <a:xfrm>
            <a:off x="6679858" y="6511128"/>
            <a:ext cx="2333786" cy="523220"/>
          </a:xfrm>
          <a:prstGeom prst="rect">
            <a:avLst/>
          </a:prstGeom>
          <a:noFill/>
        </p:spPr>
        <p:txBody>
          <a:bodyPr wrap="square" rtlCol="0">
            <a:spAutoFit/>
          </a:bodyPr>
          <a:lstStyle/>
          <a:p>
            <a:pPr algn="ctr"/>
            <a:r>
              <a:rPr lang="en-US" sz="2800" dirty="0"/>
              <a:t>Ⅳ</a:t>
            </a:r>
            <a:endParaRPr lang="en-US" sz="2500" dirty="0"/>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23220"/>
          </a:xfrm>
          <a:prstGeom prst="rect">
            <a:avLst/>
          </a:prstGeom>
          <a:noFill/>
        </p:spPr>
        <p:txBody>
          <a:bodyPr wrap="square" rtlCol="0">
            <a:spAutoFit/>
          </a:bodyPr>
          <a:lstStyle/>
          <a:p>
            <a:pPr algn="ctr"/>
            <a:r>
              <a:rPr lang="en-US" sz="2800" dirty="0"/>
              <a:t>Ⅴ</a:t>
            </a:r>
            <a:endParaRPr lang="en-US" sz="2500" dirty="0"/>
          </a:p>
        </p:txBody>
      </p:sp>
      <p:sp>
        <p:nvSpPr>
          <p:cNvPr id="43" name="TextBox 42">
            <a:extLst>
              <a:ext uri="{FF2B5EF4-FFF2-40B4-BE49-F238E27FC236}">
                <a16:creationId xmlns:a16="http://schemas.microsoft.com/office/drawing/2014/main" id="{C4280093-2153-A547-AB99-451AD6C5B6BE}"/>
              </a:ext>
            </a:extLst>
          </p:cNvPr>
          <p:cNvSpPr txBox="1"/>
          <p:nvPr/>
        </p:nvSpPr>
        <p:spPr>
          <a:xfrm>
            <a:off x="9892798" y="6520772"/>
            <a:ext cx="2333786" cy="523220"/>
          </a:xfrm>
          <a:prstGeom prst="rect">
            <a:avLst/>
          </a:prstGeom>
          <a:noFill/>
        </p:spPr>
        <p:txBody>
          <a:bodyPr wrap="square" rtlCol="0">
            <a:spAutoFit/>
          </a:bodyPr>
          <a:lstStyle/>
          <a:p>
            <a:pPr algn="ctr"/>
            <a:r>
              <a:rPr lang="en-US" sz="2800" dirty="0"/>
              <a:t>Ⅵ</a:t>
            </a:r>
            <a:endParaRPr lang="en-US" sz="2500" dirty="0"/>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18" name="Straight Arrow Connector 17">
            <a:extLst>
              <a:ext uri="{FF2B5EF4-FFF2-40B4-BE49-F238E27FC236}">
                <a16:creationId xmlns:a16="http://schemas.microsoft.com/office/drawing/2014/main" id="{C437253E-632E-6144-A67F-291FF7DD45CC}"/>
              </a:ext>
            </a:extLst>
          </p:cNvPr>
          <p:cNvCxnSpPr>
            <a:cxnSpLocks/>
          </p:cNvCxnSpPr>
          <p:nvPr/>
        </p:nvCxnSpPr>
        <p:spPr>
          <a:xfrm>
            <a:off x="5859093" y="1506537"/>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322B2-9306-2B4E-BB55-7BA45B799D95}"/>
              </a:ext>
            </a:extLst>
          </p:cNvPr>
          <p:cNvCxnSpPr>
            <a:cxnSpLocks/>
          </p:cNvCxnSpPr>
          <p:nvPr/>
        </p:nvCxnSpPr>
        <p:spPr>
          <a:xfrm flipV="1">
            <a:off x="5874083" y="965515"/>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33665-C9D3-E04D-8F64-98A5E40FBA8B}"/>
                  </a:ext>
                </a:extLst>
              </p:cNvPr>
              <p:cNvSpPr txBox="1"/>
              <p:nvPr/>
            </p:nvSpPr>
            <p:spPr>
              <a:xfrm flipH="1">
                <a:off x="5600063" y="50747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3E533665-C9D3-E04D-8F64-98A5E40FBA8B}"/>
                  </a:ext>
                </a:extLst>
              </p:cNvPr>
              <p:cNvSpPr txBox="1">
                <a:spLocks noRot="1" noChangeAspect="1" noMove="1" noResize="1" noEditPoints="1" noAdjustHandles="1" noChangeArrowheads="1" noChangeShapeType="1" noTextEdit="1"/>
              </p:cNvSpPr>
              <p:nvPr/>
            </p:nvSpPr>
            <p:spPr>
              <a:xfrm flipH="1">
                <a:off x="5600063" y="507478"/>
                <a:ext cx="640368" cy="523220"/>
              </a:xfrm>
              <a:prstGeom prst="rect">
                <a:avLst/>
              </a:prstGeom>
              <a:blipFill>
                <a:blip r:embed="rId9"/>
                <a:stretch>
                  <a:fillRect b="-2326"/>
                </a:stretch>
              </a:blipFill>
              <a:ln w="38100">
                <a:no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CD3FAF9F-9990-2C49-B588-AE991A11C3D7}"/>
              </a:ext>
            </a:extLst>
          </p:cNvPr>
          <p:cNvSpPr/>
          <p:nvPr/>
        </p:nvSpPr>
        <p:spPr>
          <a:xfrm>
            <a:off x="5828807" y="1450617"/>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A6AE544-C9DE-D249-852A-CA960189C12C}"/>
                  </a:ext>
                </a:extLst>
              </p:cNvPr>
              <p:cNvSpPr/>
              <p:nvPr/>
            </p:nvSpPr>
            <p:spPr>
              <a:xfrm>
                <a:off x="6311548" y="1252800"/>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22" name="Rectangle 21">
                <a:extLst>
                  <a:ext uri="{FF2B5EF4-FFF2-40B4-BE49-F238E27FC236}">
                    <a16:creationId xmlns:a16="http://schemas.microsoft.com/office/drawing/2014/main" id="{BA6AE544-C9DE-D249-852A-CA960189C12C}"/>
                  </a:ext>
                </a:extLst>
              </p:cNvPr>
              <p:cNvSpPr>
                <a:spLocks noRot="1" noChangeAspect="1" noMove="1" noResize="1" noEditPoints="1" noAdjustHandles="1" noChangeArrowheads="1" noChangeShapeType="1" noTextEdit="1"/>
              </p:cNvSpPr>
              <p:nvPr/>
            </p:nvSpPr>
            <p:spPr>
              <a:xfrm>
                <a:off x="6311548" y="1252800"/>
                <a:ext cx="640368" cy="523220"/>
              </a:xfrm>
              <a:prstGeom prst="rect">
                <a:avLst/>
              </a:prstGeom>
              <a:blipFill>
                <a:blip r:embed="rId10"/>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D8E1CB9-F445-1E45-8D46-6E7A1E98FD63}"/>
                  </a:ext>
                </a:extLst>
              </p:cNvPr>
              <p:cNvSpPr txBox="1"/>
              <p:nvPr/>
            </p:nvSpPr>
            <p:spPr>
              <a:xfrm flipH="1">
                <a:off x="5303944" y="1264824"/>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23" name="TextBox 22">
                <a:extLst>
                  <a:ext uri="{FF2B5EF4-FFF2-40B4-BE49-F238E27FC236}">
                    <a16:creationId xmlns:a16="http://schemas.microsoft.com/office/drawing/2014/main" id="{4D8E1CB9-F445-1E45-8D46-6E7A1E98FD63}"/>
                  </a:ext>
                </a:extLst>
              </p:cNvPr>
              <p:cNvSpPr txBox="1">
                <a:spLocks noRot="1" noChangeAspect="1" noMove="1" noResize="1" noEditPoints="1" noAdjustHandles="1" noChangeArrowheads="1" noChangeShapeType="1" noTextEdit="1"/>
              </p:cNvSpPr>
              <p:nvPr/>
            </p:nvSpPr>
            <p:spPr>
              <a:xfrm flipH="1">
                <a:off x="5303944" y="1264824"/>
                <a:ext cx="640368" cy="523220"/>
              </a:xfrm>
              <a:prstGeom prst="rect">
                <a:avLst/>
              </a:prstGeom>
              <a:blipFill>
                <a:blip r:embed="rId11"/>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2694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24063"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33969" y="8737437"/>
            <a:ext cx="1240328" cy="553998"/>
          </a:xfrm>
          <a:prstGeom prst="rect">
            <a:avLst/>
          </a:prstGeom>
          <a:noFill/>
        </p:spPr>
        <p:txBody>
          <a:bodyPr wrap="square" rtlCol="0">
            <a:spAutoFit/>
          </a:bodyPr>
          <a:lstStyle/>
          <a:p>
            <a:r>
              <a:rPr lang="en-US" sz="3000" dirty="0"/>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677D297-EB17-EF4C-A7B1-A14A12ACD296}"/>
                  </a:ext>
                </a:extLst>
              </p:cNvPr>
              <p:cNvSpPr txBox="1"/>
              <p:nvPr/>
            </p:nvSpPr>
            <p:spPr>
              <a:xfrm>
                <a:off x="2570319" y="7205166"/>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70319" y="7205166"/>
                <a:ext cx="286745" cy="369332"/>
              </a:xfrm>
              <a:prstGeom prst="rect">
                <a:avLst/>
              </a:prstGeom>
              <a:blipFill>
                <a:blip r:embed="rId10"/>
                <a:stretch>
                  <a:fillRect l="-37500" r="-291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69332"/>
              </a:xfrm>
              <a:prstGeom prst="rect">
                <a:avLst/>
              </a:prstGeom>
              <a:blipFill>
                <a:blip r:embed="rId11"/>
                <a:stretch>
                  <a:fillRect l="-34783" r="-34783" b="-1666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xmlns="">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69332"/>
              </a:xfrm>
              <a:prstGeom prst="rect">
                <a:avLst/>
              </a:prstGeom>
              <a:blipFill>
                <a:blip r:embed="rId12"/>
                <a:stretch>
                  <a:fillRect l="-36364" r="-40909" b="-1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9332F02-AC8A-B948-93B5-1BBF97D8CA74}"/>
                  </a:ext>
                </a:extLst>
              </p:cNvPr>
              <p:cNvSpPr txBox="1"/>
              <p:nvPr/>
            </p:nvSpPr>
            <p:spPr>
              <a:xfrm>
                <a:off x="4495110" y="8887769"/>
                <a:ext cx="1528262"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latin typeface="Cambria" panose="02040503050406030204" pitchFamily="18" charset="0"/>
                  </a:rPr>
                  <a:t>=0.02</a:t>
                </a:r>
              </a:p>
            </p:txBody>
          </p:sp>
        </mc:Choice>
        <mc:Fallback xmlns="">
          <p:sp>
            <p:nvSpPr>
              <p:cNvPr id="29" name="TextBox 28">
                <a:extLst>
                  <a:ext uri="{FF2B5EF4-FFF2-40B4-BE49-F238E27FC236}">
                    <a16:creationId xmlns:a16="http://schemas.microsoft.com/office/drawing/2014/main" id="{D9332F02-AC8A-B948-93B5-1BBF97D8CA74}"/>
                  </a:ext>
                </a:extLst>
              </p:cNvPr>
              <p:cNvSpPr txBox="1">
                <a:spLocks noRot="1" noChangeAspect="1" noMove="1" noResize="1" noEditPoints="1" noAdjustHandles="1" noChangeArrowheads="1" noChangeShapeType="1" noTextEdit="1"/>
              </p:cNvSpPr>
              <p:nvPr/>
            </p:nvSpPr>
            <p:spPr>
              <a:xfrm>
                <a:off x="4495110" y="8887769"/>
                <a:ext cx="1528262" cy="369332"/>
              </a:xfrm>
              <a:prstGeom prst="rect">
                <a:avLst/>
              </a:prstGeom>
              <a:blipFill>
                <a:blip r:embed="rId13"/>
                <a:stretch>
                  <a:fillRect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425D1F8-2614-A646-AD42-88237878742C}"/>
                  </a:ext>
                </a:extLst>
              </p:cNvPr>
              <p:cNvSpPr txBox="1"/>
              <p:nvPr/>
            </p:nvSpPr>
            <p:spPr>
              <a:xfrm>
                <a:off x="4486015" y="7908223"/>
                <a:ext cx="1528262"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latin typeface="Cambria" panose="02040503050406030204" pitchFamily="18" charset="0"/>
                  </a:rPr>
                  <a:t>=0.12</a:t>
                </a:r>
              </a:p>
            </p:txBody>
          </p:sp>
        </mc:Choice>
        <mc:Fallback xmlns="">
          <p:sp>
            <p:nvSpPr>
              <p:cNvPr id="42" name="TextBox 41">
                <a:extLst>
                  <a:ext uri="{FF2B5EF4-FFF2-40B4-BE49-F238E27FC236}">
                    <a16:creationId xmlns:a16="http://schemas.microsoft.com/office/drawing/2014/main" id="{5425D1F8-2614-A646-AD42-88237878742C}"/>
                  </a:ext>
                </a:extLst>
              </p:cNvPr>
              <p:cNvSpPr txBox="1">
                <a:spLocks noRot="1" noChangeAspect="1" noMove="1" noResize="1" noEditPoints="1" noAdjustHandles="1" noChangeArrowheads="1" noChangeShapeType="1" noTextEdit="1"/>
              </p:cNvSpPr>
              <p:nvPr/>
            </p:nvSpPr>
            <p:spPr>
              <a:xfrm>
                <a:off x="4486015" y="7908223"/>
                <a:ext cx="1528262" cy="369332"/>
              </a:xfrm>
              <a:prstGeom prst="rect">
                <a:avLst/>
              </a:prstGeom>
              <a:blipFill>
                <a:blip r:embed="rId14"/>
                <a:stretch>
                  <a:fillRect t="-6667" b="-2666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F7BBF-99BE-7140-979E-1931C867DD6E}"/>
              </a:ext>
            </a:extLst>
          </p:cNvPr>
          <p:cNvPicPr>
            <a:picLocks noChangeAspect="1"/>
          </p:cNvPicPr>
          <p:nvPr/>
        </p:nvPicPr>
        <p:blipFill>
          <a:blip r:embed="rId15"/>
          <a:stretch>
            <a:fillRect/>
          </a:stretch>
        </p:blipFill>
        <p:spPr>
          <a:xfrm>
            <a:off x="5911674" y="3957435"/>
            <a:ext cx="7107936" cy="5330952"/>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9F39AFE-D512-2247-8F7D-50094E1EAD9C}"/>
              </a:ext>
            </a:extLst>
          </p:cNvPr>
          <p:cNvPicPr>
            <a:picLocks noChangeAspect="1"/>
          </p:cNvPicPr>
          <p:nvPr/>
        </p:nvPicPr>
        <p:blipFill rotWithShape="1">
          <a:blip r:embed="rId3"/>
          <a:srcRect l="34630" r="34379"/>
          <a:stretch/>
        </p:blipFill>
        <p:spPr>
          <a:xfrm>
            <a:off x="1894470" y="3749752"/>
            <a:ext cx="2319060" cy="3850958"/>
          </a:xfrm>
          <a:prstGeom prst="rect">
            <a:avLst/>
          </a:prstGeom>
        </p:spPr>
      </p:pic>
      <p:pic>
        <p:nvPicPr>
          <p:cNvPr id="7" name="Picture 6" descr="PowerPoint&#10;&#10;Description automatically generated">
            <a:extLst>
              <a:ext uri="{FF2B5EF4-FFF2-40B4-BE49-F238E27FC236}">
                <a16:creationId xmlns:a16="http://schemas.microsoft.com/office/drawing/2014/main" id="{5B794F3C-95CA-B449-9576-858E0086B63F}"/>
              </a:ext>
            </a:extLst>
          </p:cNvPr>
          <p:cNvPicPr>
            <a:picLocks noChangeAspect="1"/>
          </p:cNvPicPr>
          <p:nvPr/>
        </p:nvPicPr>
        <p:blipFill rotWithShape="1">
          <a:blip r:embed="rId4"/>
          <a:srcRect l="34630" r="34379"/>
          <a:stretch/>
        </p:blipFill>
        <p:spPr>
          <a:xfrm>
            <a:off x="5836853" y="3774339"/>
            <a:ext cx="2319060" cy="3850958"/>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1BEAF20-338D-6647-8B6A-5DD040020AD6}"/>
              </a:ext>
            </a:extLst>
          </p:cNvPr>
          <p:cNvPicPr>
            <a:picLocks noChangeAspect="1"/>
          </p:cNvPicPr>
          <p:nvPr/>
        </p:nvPicPr>
        <p:blipFill rotWithShape="1">
          <a:blip r:embed="rId5"/>
          <a:srcRect l="34630" r="34379"/>
          <a:stretch/>
        </p:blipFill>
        <p:spPr>
          <a:xfrm>
            <a:off x="1894973" y="7796484"/>
            <a:ext cx="2319060" cy="3850958"/>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A8B28E34-30D1-9D45-A3E7-65EEBA035A56}"/>
              </a:ext>
            </a:extLst>
          </p:cNvPr>
          <p:cNvPicPr>
            <a:picLocks noChangeAspect="1"/>
          </p:cNvPicPr>
          <p:nvPr/>
        </p:nvPicPr>
        <p:blipFill rotWithShape="1">
          <a:blip r:embed="rId6"/>
          <a:srcRect l="34630" r="34379"/>
          <a:stretch/>
        </p:blipFill>
        <p:spPr>
          <a:xfrm>
            <a:off x="5805029" y="7793402"/>
            <a:ext cx="2319060" cy="385095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62ABF3E-BD8E-514C-BE70-04B2A30465A2}"/>
              </a:ext>
            </a:extLst>
          </p:cNvPr>
          <p:cNvPicPr>
            <a:picLocks noChangeAspect="1"/>
          </p:cNvPicPr>
          <p:nvPr/>
        </p:nvPicPr>
        <p:blipFill rotWithShape="1">
          <a:blip r:embed="rId3"/>
          <a:srcRect l="84015" t="60771" r="11432"/>
          <a:stretch/>
        </p:blipFill>
        <p:spPr>
          <a:xfrm>
            <a:off x="4148454" y="4252583"/>
            <a:ext cx="678292" cy="3007617"/>
          </a:xfrm>
          <a:prstGeom prst="rect">
            <a:avLst/>
          </a:prstGeom>
        </p:spPr>
      </p:pic>
      <p:pic>
        <p:nvPicPr>
          <p:cNvPr id="14" name="Picture 13" descr="PowerPoint&#10;&#10;Description automatically generated">
            <a:extLst>
              <a:ext uri="{FF2B5EF4-FFF2-40B4-BE49-F238E27FC236}">
                <a16:creationId xmlns:a16="http://schemas.microsoft.com/office/drawing/2014/main" id="{7ED8161D-D04C-A54F-BCE5-8566ED4BFB8E}"/>
              </a:ext>
            </a:extLst>
          </p:cNvPr>
          <p:cNvPicPr>
            <a:picLocks noChangeAspect="1"/>
          </p:cNvPicPr>
          <p:nvPr/>
        </p:nvPicPr>
        <p:blipFill rotWithShape="1">
          <a:blip r:embed="rId4"/>
          <a:srcRect l="84015" t="60771" r="11507"/>
          <a:stretch/>
        </p:blipFill>
        <p:spPr>
          <a:xfrm>
            <a:off x="8051114" y="4196010"/>
            <a:ext cx="667209" cy="300761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BB18BB62-9415-F943-8A14-390D7003A1B6}"/>
              </a:ext>
            </a:extLst>
          </p:cNvPr>
          <p:cNvPicPr>
            <a:picLocks noChangeAspect="1"/>
          </p:cNvPicPr>
          <p:nvPr/>
        </p:nvPicPr>
        <p:blipFill rotWithShape="1">
          <a:blip r:embed="rId5"/>
          <a:srcRect l="84015" t="60771" r="11921"/>
          <a:stretch/>
        </p:blipFill>
        <p:spPr>
          <a:xfrm>
            <a:off x="4213530" y="8275097"/>
            <a:ext cx="605511" cy="3007615"/>
          </a:xfrm>
          <a:prstGeom prst="rect">
            <a:avLst/>
          </a:prstGeom>
        </p:spPr>
      </p:pic>
      <p:pic>
        <p:nvPicPr>
          <p:cNvPr id="16" name="Picture 15" descr="Icon&#10;&#10;Description automatically generated with low confidence">
            <a:extLst>
              <a:ext uri="{FF2B5EF4-FFF2-40B4-BE49-F238E27FC236}">
                <a16:creationId xmlns:a16="http://schemas.microsoft.com/office/drawing/2014/main" id="{87E672C7-1005-594A-8C26-D203DDD8EDA7}"/>
              </a:ext>
            </a:extLst>
          </p:cNvPr>
          <p:cNvPicPr>
            <a:picLocks noChangeAspect="1"/>
          </p:cNvPicPr>
          <p:nvPr/>
        </p:nvPicPr>
        <p:blipFill rotWithShape="1">
          <a:blip r:embed="rId6"/>
          <a:srcRect l="84015" t="60771" r="11431"/>
          <a:stretch/>
        </p:blipFill>
        <p:spPr>
          <a:xfrm>
            <a:off x="8081107" y="8127407"/>
            <a:ext cx="678537" cy="3007615"/>
          </a:xfrm>
          <a:prstGeom prst="rect">
            <a:avLst/>
          </a:prstGeom>
        </p:spPr>
      </p:pic>
      <p:sp>
        <p:nvSpPr>
          <p:cNvPr id="17" name="TextBox 16">
            <a:extLst>
              <a:ext uri="{FF2B5EF4-FFF2-40B4-BE49-F238E27FC236}">
                <a16:creationId xmlns:a16="http://schemas.microsoft.com/office/drawing/2014/main" id="{5BABCEA7-A7CE-0E44-A1E4-016A74A0B266}"/>
              </a:ext>
            </a:extLst>
          </p:cNvPr>
          <p:cNvSpPr txBox="1"/>
          <p:nvPr/>
        </p:nvSpPr>
        <p:spPr>
          <a:xfrm>
            <a:off x="4698838" y="4245722"/>
            <a:ext cx="1415768" cy="3071738"/>
          </a:xfrm>
          <a:prstGeom prst="rect">
            <a:avLst/>
          </a:prstGeom>
          <a:noFill/>
        </p:spPr>
        <p:txBody>
          <a:bodyPr wrap="square" rtlCol="0">
            <a:spAutoFit/>
          </a:bodyPr>
          <a:lstStyle/>
          <a:p>
            <a:pPr>
              <a:lnSpc>
                <a:spcPct val="150000"/>
              </a:lnSpc>
              <a:spcAft>
                <a:spcPts val="400"/>
              </a:spcAft>
            </a:pPr>
            <a:r>
              <a:rPr lang="en-US" sz="2000" dirty="0">
                <a:latin typeface="Cambria Math" panose="02040503050406030204" pitchFamily="18" charset="0"/>
                <a:ea typeface="Cambria Math" panose="02040503050406030204" pitchFamily="18" charset="0"/>
              </a:rPr>
              <a:t>1.00</a:t>
            </a:r>
          </a:p>
          <a:p>
            <a:pPr>
              <a:lnSpc>
                <a:spcPct val="150000"/>
              </a:lnSpc>
              <a:spcAft>
                <a:spcPts val="400"/>
              </a:spcAft>
            </a:pPr>
            <a:r>
              <a:rPr lang="en-US" sz="2000" dirty="0">
                <a:latin typeface="Cambria Math" panose="02040503050406030204" pitchFamily="18" charset="0"/>
                <a:ea typeface="Cambria Math" panose="02040503050406030204" pitchFamily="18" charset="0"/>
              </a:rPr>
              <a:t>0.75</a:t>
            </a:r>
          </a:p>
          <a:p>
            <a:pPr>
              <a:lnSpc>
                <a:spcPct val="150000"/>
              </a:lnSpc>
              <a:spcAft>
                <a:spcPts val="400"/>
              </a:spcAft>
            </a:pPr>
            <a:r>
              <a:rPr lang="en-US" sz="2000" dirty="0">
                <a:latin typeface="Cambria Math" panose="02040503050406030204" pitchFamily="18" charset="0"/>
                <a:ea typeface="Cambria Math" panose="02040503050406030204" pitchFamily="18" charset="0"/>
              </a:rPr>
              <a:t>0.50</a:t>
            </a:r>
          </a:p>
          <a:p>
            <a:pPr>
              <a:lnSpc>
                <a:spcPct val="150000"/>
              </a:lnSpc>
              <a:spcAft>
                <a:spcPts val="400"/>
              </a:spcAft>
            </a:pPr>
            <a:r>
              <a:rPr lang="en-US" sz="2000" dirty="0">
                <a:latin typeface="Cambria Math" panose="02040503050406030204" pitchFamily="18" charset="0"/>
                <a:ea typeface="Cambria Math" panose="02040503050406030204" pitchFamily="18" charset="0"/>
              </a:rPr>
              <a:t>0.25</a:t>
            </a:r>
          </a:p>
          <a:p>
            <a:pPr>
              <a:lnSpc>
                <a:spcPct val="150000"/>
              </a:lnSpc>
              <a:spcAft>
                <a:spcPts val="400"/>
              </a:spcAft>
            </a:pPr>
            <a:r>
              <a:rPr lang="en-US" sz="2000" dirty="0">
                <a:latin typeface="Cambria Math" panose="02040503050406030204" pitchFamily="18" charset="0"/>
                <a:ea typeface="Cambria Math" panose="02040503050406030204" pitchFamily="18" charset="0"/>
              </a:rPr>
              <a:t>0.00</a:t>
            </a:r>
          </a:p>
          <a:p>
            <a:pPr>
              <a:lnSpc>
                <a:spcPct val="150000"/>
              </a:lnSpc>
              <a:spcAft>
                <a:spcPts val="400"/>
              </a:spcAft>
            </a:pPr>
            <a:r>
              <a:rPr lang="en-US" sz="2000" dirty="0">
                <a:latin typeface="Cambria Math" panose="02040503050406030204" pitchFamily="18" charset="0"/>
                <a:ea typeface="Cambria Math" panose="02040503050406030204" pitchFamily="18" charset="0"/>
              </a:rPr>
              <a:t>-2.20</a:t>
            </a:r>
          </a:p>
        </p:txBody>
      </p:sp>
      <p:sp>
        <p:nvSpPr>
          <p:cNvPr id="18" name="TextBox 17">
            <a:extLst>
              <a:ext uri="{FF2B5EF4-FFF2-40B4-BE49-F238E27FC236}">
                <a16:creationId xmlns:a16="http://schemas.microsoft.com/office/drawing/2014/main" id="{9F2B31C6-4335-584E-9296-F926B6976B42}"/>
              </a:ext>
            </a:extLst>
          </p:cNvPr>
          <p:cNvSpPr txBox="1"/>
          <p:nvPr/>
        </p:nvSpPr>
        <p:spPr>
          <a:xfrm>
            <a:off x="8605390" y="4287771"/>
            <a:ext cx="791853"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1.4</a:t>
            </a:r>
          </a:p>
          <a:p>
            <a:pPr>
              <a:spcAft>
                <a:spcPts val="900"/>
              </a:spcAft>
            </a:pPr>
            <a:r>
              <a:rPr lang="en-US" sz="2000" dirty="0">
                <a:latin typeface="Cambria Math" panose="02040503050406030204" pitchFamily="18" charset="0"/>
                <a:ea typeface="Cambria Math" panose="02040503050406030204" pitchFamily="18" charset="0"/>
              </a:rPr>
              <a:t>1.0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-1</a:t>
            </a:r>
          </a:p>
          <a:p>
            <a:pPr>
              <a:spcAft>
                <a:spcPts val="900"/>
              </a:spcAft>
            </a:pPr>
            <a:r>
              <a:rPr lang="en-US" sz="2000" dirty="0">
                <a:latin typeface="Cambria Math" panose="02040503050406030204" pitchFamily="18" charset="0"/>
                <a:ea typeface="Cambria Math" panose="02040503050406030204" pitchFamily="18" charset="0"/>
              </a:rPr>
              <a:t>-1.4</a:t>
            </a:r>
          </a:p>
        </p:txBody>
      </p:sp>
      <p:sp>
        <p:nvSpPr>
          <p:cNvPr id="19" name="TextBox 18">
            <a:extLst>
              <a:ext uri="{FF2B5EF4-FFF2-40B4-BE49-F238E27FC236}">
                <a16:creationId xmlns:a16="http://schemas.microsoft.com/office/drawing/2014/main" id="{678C0A27-1E64-9F44-BDFE-54A8519097ED}"/>
              </a:ext>
            </a:extLst>
          </p:cNvPr>
          <p:cNvSpPr txBox="1"/>
          <p:nvPr/>
        </p:nvSpPr>
        <p:spPr>
          <a:xfrm>
            <a:off x="4709161" y="8366306"/>
            <a:ext cx="1594884"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8.0</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-8.0</a:t>
            </a:r>
          </a:p>
        </p:txBody>
      </p:sp>
      <p:sp>
        <p:nvSpPr>
          <p:cNvPr id="20" name="TextBox 19">
            <a:extLst>
              <a:ext uri="{FF2B5EF4-FFF2-40B4-BE49-F238E27FC236}">
                <a16:creationId xmlns:a16="http://schemas.microsoft.com/office/drawing/2014/main" id="{7524FEC4-73E6-704F-95CA-FFBC2FE878F0}"/>
              </a:ext>
            </a:extLst>
          </p:cNvPr>
          <p:cNvSpPr txBox="1"/>
          <p:nvPr/>
        </p:nvSpPr>
        <p:spPr>
          <a:xfrm>
            <a:off x="8656242" y="7960184"/>
            <a:ext cx="1339437" cy="3135858"/>
          </a:xfrm>
          <a:prstGeom prst="rect">
            <a:avLst/>
          </a:prstGeom>
          <a:noFill/>
        </p:spPr>
        <p:txBody>
          <a:bodyPr wrap="square" rtlCol="0">
            <a:spAutoFit/>
          </a:bodyPr>
          <a:lstStyle/>
          <a:p>
            <a:pPr>
              <a:lnSpc>
                <a:spcPct val="200000"/>
              </a:lnSpc>
              <a:spcAft>
                <a:spcPts val="100"/>
              </a:spcAft>
            </a:pPr>
            <a:r>
              <a:rPr lang="en-US" sz="2000" dirty="0">
                <a:latin typeface="Cambria Math" panose="02040503050406030204" pitchFamily="18" charset="0"/>
                <a:ea typeface="Cambria Math" panose="02040503050406030204" pitchFamily="18" charset="0"/>
              </a:rPr>
              <a:t>9.5</a:t>
            </a:r>
          </a:p>
          <a:p>
            <a:pPr>
              <a:lnSpc>
                <a:spcPct val="200000"/>
              </a:lnSpc>
              <a:spcAft>
                <a:spcPts val="100"/>
              </a:spcAft>
            </a:pPr>
            <a:r>
              <a:rPr lang="en-US" sz="2000" dirty="0">
                <a:latin typeface="Cambria Math" panose="02040503050406030204" pitchFamily="18" charset="0"/>
                <a:ea typeface="Cambria Math" panose="02040503050406030204" pitchFamily="18" charset="0"/>
              </a:rPr>
              <a:t>7.5</a:t>
            </a:r>
          </a:p>
          <a:p>
            <a:pPr>
              <a:lnSpc>
                <a:spcPct val="200000"/>
              </a:lnSpc>
              <a:spcAft>
                <a:spcPts val="100"/>
              </a:spcAft>
            </a:pPr>
            <a:r>
              <a:rPr lang="en-US" sz="2000" dirty="0">
                <a:latin typeface="Cambria Math" panose="02040503050406030204" pitchFamily="18" charset="0"/>
                <a:ea typeface="Cambria Math" panose="02040503050406030204" pitchFamily="18" charset="0"/>
              </a:rPr>
              <a:t>5.0</a:t>
            </a:r>
          </a:p>
          <a:p>
            <a:pPr>
              <a:lnSpc>
                <a:spcPct val="200000"/>
              </a:lnSpc>
              <a:spcAft>
                <a:spcPts val="100"/>
              </a:spcAft>
            </a:pPr>
            <a:r>
              <a:rPr lang="en-US" sz="2000" dirty="0">
                <a:latin typeface="Cambria Math" panose="02040503050406030204" pitchFamily="18" charset="0"/>
                <a:ea typeface="Cambria Math" panose="02040503050406030204" pitchFamily="18" charset="0"/>
              </a:rPr>
              <a:t>2.5</a:t>
            </a:r>
          </a:p>
          <a:p>
            <a:pPr>
              <a:lnSpc>
                <a:spcPct val="200000"/>
              </a:lnSpc>
              <a:spcAft>
                <a:spcPts val="100"/>
              </a:spcAft>
            </a:pPr>
            <a:r>
              <a:rPr lang="en-US" sz="2000" dirty="0">
                <a:latin typeface="Cambria Math" panose="02040503050406030204" pitchFamily="18" charset="0"/>
                <a:ea typeface="Cambria Math" panose="02040503050406030204" pitchFamily="18" charset="0"/>
              </a:rPr>
              <a:t>-4.55e-2</a:t>
            </a:r>
          </a:p>
        </p:txBody>
      </p:sp>
      <p:pic>
        <p:nvPicPr>
          <p:cNvPr id="22" name="Picture 21" descr="A screenshot of a computer&#10;&#10;Description automatically generated with medium confidence">
            <a:extLst>
              <a:ext uri="{FF2B5EF4-FFF2-40B4-BE49-F238E27FC236}">
                <a16:creationId xmlns:a16="http://schemas.microsoft.com/office/drawing/2014/main" id="{3E57FC0E-0C91-A043-B7BD-C67CEE47DFC4}"/>
              </a:ext>
            </a:extLst>
          </p:cNvPr>
          <p:cNvPicPr>
            <a:picLocks noChangeAspect="1"/>
          </p:cNvPicPr>
          <p:nvPr/>
        </p:nvPicPr>
        <p:blipFill rotWithShape="1">
          <a:blip r:embed="rId7"/>
          <a:srcRect l="14302" t="13205" r="38881" b="8443"/>
          <a:stretch/>
        </p:blipFill>
        <p:spPr>
          <a:xfrm>
            <a:off x="2140376" y="3361980"/>
            <a:ext cx="2043655" cy="1760141"/>
          </a:xfrm>
          <a:prstGeom prst="rect">
            <a:avLst/>
          </a:prstGeom>
          <a:ln w="28575">
            <a:solidFill>
              <a:schemeClr val="tx1"/>
            </a:solidFill>
          </a:ln>
        </p:spPr>
      </p:pic>
      <p:pic>
        <p:nvPicPr>
          <p:cNvPr id="24" name="Picture 23" descr="A screenshot of a computer&#10;&#10;Description automatically generated with medium confidence">
            <a:extLst>
              <a:ext uri="{FF2B5EF4-FFF2-40B4-BE49-F238E27FC236}">
                <a16:creationId xmlns:a16="http://schemas.microsoft.com/office/drawing/2014/main" id="{B2EDAEBF-6C30-4A41-860B-240FE23203AB}"/>
              </a:ext>
            </a:extLst>
          </p:cNvPr>
          <p:cNvPicPr>
            <a:picLocks noChangeAspect="1"/>
          </p:cNvPicPr>
          <p:nvPr/>
        </p:nvPicPr>
        <p:blipFill rotWithShape="1">
          <a:blip r:embed="rId8"/>
          <a:srcRect l="14302" t="13820" r="39336" b="7828"/>
          <a:stretch/>
        </p:blipFill>
        <p:spPr>
          <a:xfrm>
            <a:off x="6057326" y="7478162"/>
            <a:ext cx="2023781" cy="1760141"/>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4A044EF-7B6F-4A49-8E37-C3ABBB237B16}"/>
                  </a:ext>
                </a:extLst>
              </p:cNvPr>
              <p:cNvSpPr txBox="1"/>
              <p:nvPr/>
            </p:nvSpPr>
            <p:spPr>
              <a:xfrm>
                <a:off x="5126528" y="5535492"/>
                <a:ext cx="795191"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25" name="TextBox 24">
                <a:extLst>
                  <a:ext uri="{FF2B5EF4-FFF2-40B4-BE49-F238E27FC236}">
                    <a16:creationId xmlns:a16="http://schemas.microsoft.com/office/drawing/2014/main" id="{04A044EF-7B6F-4A49-8E37-C3ABBB237B16}"/>
                  </a:ext>
                </a:extLst>
              </p:cNvPr>
              <p:cNvSpPr txBox="1">
                <a:spLocks noRot="1" noChangeAspect="1" noMove="1" noResize="1" noEditPoints="1" noAdjustHandles="1" noChangeArrowheads="1" noChangeShapeType="1" noTextEdit="1"/>
              </p:cNvSpPr>
              <p:nvPr/>
            </p:nvSpPr>
            <p:spPr>
              <a:xfrm>
                <a:off x="5126528" y="5535492"/>
                <a:ext cx="795191" cy="474169"/>
              </a:xfrm>
              <a:prstGeom prst="rect">
                <a:avLst/>
              </a:prstGeom>
              <a:blipFill>
                <a:blip r:embed="rId9"/>
                <a:stretch>
                  <a:fillRect t="-23077"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843445-1842-6A40-AF12-E82D82020268}"/>
                  </a:ext>
                </a:extLst>
              </p:cNvPr>
              <p:cNvSpPr txBox="1"/>
              <p:nvPr/>
            </p:nvSpPr>
            <p:spPr>
              <a:xfrm>
                <a:off x="9131860" y="5519306"/>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26" name="TextBox 25">
                <a:extLst>
                  <a:ext uri="{FF2B5EF4-FFF2-40B4-BE49-F238E27FC236}">
                    <a16:creationId xmlns:a16="http://schemas.microsoft.com/office/drawing/2014/main" id="{C4843445-1842-6A40-AF12-E82D82020268}"/>
                  </a:ext>
                </a:extLst>
              </p:cNvPr>
              <p:cNvSpPr txBox="1">
                <a:spLocks noRot="1" noChangeAspect="1" noMove="1" noResize="1" noEditPoints="1" noAdjustHandles="1" noChangeArrowheads="1" noChangeShapeType="1" noTextEdit="1"/>
              </p:cNvSpPr>
              <p:nvPr/>
            </p:nvSpPr>
            <p:spPr>
              <a:xfrm>
                <a:off x="9131860" y="5519306"/>
                <a:ext cx="582966" cy="474169"/>
              </a:xfrm>
              <a:prstGeom prst="rect">
                <a:avLst/>
              </a:prstGeom>
              <a:blipFill>
                <a:blip r:embed="rId10"/>
                <a:stretch>
                  <a:fillRect l="-17021" t="-23684" r="-638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871718-C9B9-D940-8A95-25A401179713}"/>
                  </a:ext>
                </a:extLst>
              </p:cNvPr>
              <p:cNvSpPr txBox="1"/>
              <p:nvPr/>
            </p:nvSpPr>
            <p:spPr>
              <a:xfrm>
                <a:off x="5211904" y="9541819"/>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27" name="TextBox 26">
                <a:extLst>
                  <a:ext uri="{FF2B5EF4-FFF2-40B4-BE49-F238E27FC236}">
                    <a16:creationId xmlns:a16="http://schemas.microsoft.com/office/drawing/2014/main" id="{21871718-C9B9-D940-8A95-25A401179713}"/>
                  </a:ext>
                </a:extLst>
              </p:cNvPr>
              <p:cNvSpPr txBox="1">
                <a:spLocks noRot="1" noChangeAspect="1" noMove="1" noResize="1" noEditPoints="1" noAdjustHandles="1" noChangeArrowheads="1" noChangeShapeType="1" noTextEdit="1"/>
              </p:cNvSpPr>
              <p:nvPr/>
            </p:nvSpPr>
            <p:spPr>
              <a:xfrm>
                <a:off x="5211904" y="9541819"/>
                <a:ext cx="623824" cy="474169"/>
              </a:xfrm>
              <a:prstGeom prst="rect">
                <a:avLst/>
              </a:prstGeom>
              <a:blipFill>
                <a:blip r:embed="rId11"/>
                <a:stretch>
                  <a:fillRect l="-14000" t="-23684" r="-4000"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74C4D-6D46-494D-935B-402036C6902A}"/>
                  </a:ext>
                </a:extLst>
              </p:cNvPr>
              <p:cNvSpPr txBox="1"/>
              <p:nvPr/>
            </p:nvSpPr>
            <p:spPr>
              <a:xfrm>
                <a:off x="9082104" y="939412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28" name="TextBox 27">
                <a:extLst>
                  <a:ext uri="{FF2B5EF4-FFF2-40B4-BE49-F238E27FC236}">
                    <a16:creationId xmlns:a16="http://schemas.microsoft.com/office/drawing/2014/main" id="{ACA74C4D-6D46-494D-935B-402036C6902A}"/>
                  </a:ext>
                </a:extLst>
              </p:cNvPr>
              <p:cNvSpPr txBox="1">
                <a:spLocks noRot="1" noChangeAspect="1" noMove="1" noResize="1" noEditPoints="1" noAdjustHandles="1" noChangeArrowheads="1" noChangeShapeType="1" noTextEdit="1"/>
              </p:cNvSpPr>
              <p:nvPr/>
            </p:nvSpPr>
            <p:spPr>
              <a:xfrm>
                <a:off x="9082104" y="9394129"/>
                <a:ext cx="682477" cy="474169"/>
              </a:xfrm>
              <a:prstGeom prst="rect">
                <a:avLst/>
              </a:prstGeom>
              <a:blipFill>
                <a:blip r:embed="rId12"/>
                <a:stretch>
                  <a:fillRect l="-9259" t="-23077" b="-1025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25CE9E9-1F4B-6440-816F-3B05600DE75B}"/>
              </a:ext>
            </a:extLst>
          </p:cNvPr>
          <p:cNvCxnSpPr>
            <a:cxnSpLocks/>
          </p:cNvCxnSpPr>
          <p:nvPr/>
        </p:nvCxnSpPr>
        <p:spPr>
          <a:xfrm>
            <a:off x="1644570" y="7736421"/>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6D5A4C-2ACC-D64B-A4C0-95C19FFFAF0A}"/>
              </a:ext>
            </a:extLst>
          </p:cNvPr>
          <p:cNvCxnSpPr>
            <a:cxnSpLocks/>
          </p:cNvCxnSpPr>
          <p:nvPr/>
        </p:nvCxnSpPr>
        <p:spPr>
          <a:xfrm flipV="1">
            <a:off x="1659560" y="7195399"/>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EDC39B-E62D-2C45-97E0-6610F73697D0}"/>
                  </a:ext>
                </a:extLst>
              </p:cNvPr>
              <p:cNvSpPr txBox="1"/>
              <p:nvPr/>
            </p:nvSpPr>
            <p:spPr>
              <a:xfrm flipH="1">
                <a:off x="1385540" y="673736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31" name="TextBox 30">
                <a:extLst>
                  <a:ext uri="{FF2B5EF4-FFF2-40B4-BE49-F238E27FC236}">
                    <a16:creationId xmlns:a16="http://schemas.microsoft.com/office/drawing/2014/main" id="{94EDC39B-E62D-2C45-97E0-6610F73697D0}"/>
                  </a:ext>
                </a:extLst>
              </p:cNvPr>
              <p:cNvSpPr txBox="1">
                <a:spLocks noRot="1" noChangeAspect="1" noMove="1" noResize="1" noEditPoints="1" noAdjustHandles="1" noChangeArrowheads="1" noChangeShapeType="1" noTextEdit="1"/>
              </p:cNvSpPr>
              <p:nvPr/>
            </p:nvSpPr>
            <p:spPr>
              <a:xfrm flipH="1">
                <a:off x="1385540" y="6737362"/>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082BE7DE-85E0-7840-9EA7-C5D123257865}"/>
              </a:ext>
            </a:extLst>
          </p:cNvPr>
          <p:cNvSpPr/>
          <p:nvPr/>
        </p:nvSpPr>
        <p:spPr>
          <a:xfrm>
            <a:off x="1614284" y="7680501"/>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91C1A1-5EB4-1448-820D-D2C52500FA1A}"/>
                  </a:ext>
                </a:extLst>
              </p:cNvPr>
              <p:cNvSpPr/>
              <p:nvPr/>
            </p:nvSpPr>
            <p:spPr>
              <a:xfrm>
                <a:off x="2097025" y="7482684"/>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3" name="Rectangle 32">
                <a:extLst>
                  <a:ext uri="{FF2B5EF4-FFF2-40B4-BE49-F238E27FC236}">
                    <a16:creationId xmlns:a16="http://schemas.microsoft.com/office/drawing/2014/main" id="{6991C1A1-5EB4-1448-820D-D2C52500FA1A}"/>
                  </a:ext>
                </a:extLst>
              </p:cNvPr>
              <p:cNvSpPr>
                <a:spLocks noRot="1" noChangeAspect="1" noMove="1" noResize="1" noEditPoints="1" noAdjustHandles="1" noChangeArrowheads="1" noChangeShapeType="1" noTextEdit="1"/>
              </p:cNvSpPr>
              <p:nvPr/>
            </p:nvSpPr>
            <p:spPr>
              <a:xfrm>
                <a:off x="2097025" y="7482684"/>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7FFC2A-728E-754E-ADF5-95E7FCE8CC79}"/>
                  </a:ext>
                </a:extLst>
              </p:cNvPr>
              <p:cNvSpPr txBox="1"/>
              <p:nvPr/>
            </p:nvSpPr>
            <p:spPr>
              <a:xfrm flipH="1">
                <a:off x="1089421" y="749470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34" name="TextBox 33">
                <a:extLst>
                  <a:ext uri="{FF2B5EF4-FFF2-40B4-BE49-F238E27FC236}">
                    <a16:creationId xmlns:a16="http://schemas.microsoft.com/office/drawing/2014/main" id="{897FFC2A-728E-754E-ADF5-95E7FCE8CC79}"/>
                  </a:ext>
                </a:extLst>
              </p:cNvPr>
              <p:cNvSpPr txBox="1">
                <a:spLocks noRot="1" noChangeAspect="1" noMove="1" noResize="1" noEditPoints="1" noAdjustHandles="1" noChangeArrowheads="1" noChangeShapeType="1" noTextEdit="1"/>
              </p:cNvSpPr>
              <p:nvPr/>
            </p:nvSpPr>
            <p:spPr>
              <a:xfrm flipH="1">
                <a:off x="1089421" y="7494708"/>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1958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10011269" y="4101542"/>
            <a:ext cx="2319061" cy="3793525"/>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718585" y="4101541"/>
            <a:ext cx="2319061" cy="3793526"/>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3443024" y="4090087"/>
            <a:ext cx="2319061" cy="3793526"/>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1" y="4090088"/>
            <a:ext cx="2319060" cy="3793524"/>
          </a:xfrm>
          <a:prstGeom prst="rect">
            <a:avLst/>
          </a:prstGeom>
        </p:spPr>
      </p:pic>
      <p:sp>
        <p:nvSpPr>
          <p:cNvPr id="29" name="TextBox 28">
            <a:extLst>
              <a:ext uri="{FF2B5EF4-FFF2-40B4-BE49-F238E27FC236}">
                <a16:creationId xmlns:a16="http://schemas.microsoft.com/office/drawing/2014/main" id="{39A3FF49-32FE-5C49-AC09-D01CD7951979}"/>
              </a:ext>
            </a:extLst>
          </p:cNvPr>
          <p:cNvSpPr txBox="1"/>
          <p:nvPr/>
        </p:nvSpPr>
        <p:spPr>
          <a:xfrm>
            <a:off x="2606313" y="4552599"/>
            <a:ext cx="1415768" cy="3007618"/>
          </a:xfrm>
          <a:prstGeom prst="rect">
            <a:avLst/>
          </a:prstGeom>
          <a:noFill/>
        </p:spPr>
        <p:txBody>
          <a:bodyPr wrap="square" rtlCol="0">
            <a:spAutoFit/>
          </a:bodyPr>
          <a:lstStyle/>
          <a:p>
            <a:pPr>
              <a:lnSpc>
                <a:spcPct val="150000"/>
              </a:lnSpc>
              <a:spcAft>
                <a:spcPts val="300"/>
              </a:spcAft>
            </a:pPr>
            <a:r>
              <a:rPr lang="en-US" sz="2000" dirty="0">
                <a:latin typeface="Cambria Math" panose="02040503050406030204" pitchFamily="18" charset="0"/>
                <a:ea typeface="Cambria Math" panose="02040503050406030204" pitchFamily="18" charset="0"/>
              </a:rPr>
              <a:t>1.05</a:t>
            </a:r>
          </a:p>
          <a:p>
            <a:pPr>
              <a:lnSpc>
                <a:spcPct val="150000"/>
              </a:lnSpc>
              <a:spcAft>
                <a:spcPts val="300"/>
              </a:spcAft>
            </a:pPr>
            <a:r>
              <a:rPr lang="en-US" sz="2000" dirty="0">
                <a:latin typeface="Cambria Math" panose="02040503050406030204" pitchFamily="18" charset="0"/>
                <a:ea typeface="Cambria Math" panose="02040503050406030204" pitchFamily="18" charset="0"/>
              </a:rPr>
              <a:t>0.75</a:t>
            </a:r>
          </a:p>
          <a:p>
            <a:pPr>
              <a:lnSpc>
                <a:spcPct val="150000"/>
              </a:lnSpc>
              <a:spcAft>
                <a:spcPts val="300"/>
              </a:spcAft>
            </a:pPr>
            <a:r>
              <a:rPr lang="en-US" sz="2000" dirty="0">
                <a:latin typeface="Cambria Math" panose="02040503050406030204" pitchFamily="18" charset="0"/>
                <a:ea typeface="Cambria Math" panose="02040503050406030204" pitchFamily="18" charset="0"/>
              </a:rPr>
              <a:t>0.50</a:t>
            </a:r>
          </a:p>
          <a:p>
            <a:pPr>
              <a:lnSpc>
                <a:spcPct val="150000"/>
              </a:lnSpc>
              <a:spcAft>
                <a:spcPts val="300"/>
              </a:spcAft>
            </a:pPr>
            <a:r>
              <a:rPr lang="en-US" sz="2000" dirty="0">
                <a:latin typeface="Cambria Math" panose="02040503050406030204" pitchFamily="18" charset="0"/>
                <a:ea typeface="Cambria Math" panose="02040503050406030204" pitchFamily="18" charset="0"/>
              </a:rPr>
              <a:t>0.025</a:t>
            </a:r>
          </a:p>
          <a:p>
            <a:pPr>
              <a:lnSpc>
                <a:spcPct val="150000"/>
              </a:lnSpc>
              <a:spcAft>
                <a:spcPts val="300"/>
              </a:spcAft>
            </a:pPr>
            <a:r>
              <a:rPr lang="en-US" sz="2000" dirty="0">
                <a:latin typeface="Cambria Math" panose="02040503050406030204" pitchFamily="18" charset="0"/>
                <a:ea typeface="Cambria Math" panose="02040503050406030204" pitchFamily="18" charset="0"/>
              </a:rPr>
              <a:t>0.00</a:t>
            </a:r>
          </a:p>
          <a:p>
            <a:pPr>
              <a:lnSpc>
                <a:spcPct val="150000"/>
              </a:lnSpc>
              <a:spcAft>
                <a:spcPts val="300"/>
              </a:spcAft>
            </a:pPr>
            <a:r>
              <a:rPr lang="en-US" sz="2000" dirty="0">
                <a:latin typeface="Cambria Math" panose="02040503050406030204" pitchFamily="18" charset="0"/>
                <a:ea typeface="Cambria Math" panose="02040503050406030204" pitchFamily="18" charset="0"/>
              </a:rPr>
              <a:t>-2.45</a:t>
            </a:r>
          </a:p>
        </p:txBody>
      </p:sp>
      <p:pic>
        <p:nvPicPr>
          <p:cNvPr id="30" name="Picture 29" descr="A picture containing text, dark&#10;&#10;Description automatically generated">
            <a:extLst>
              <a:ext uri="{FF2B5EF4-FFF2-40B4-BE49-F238E27FC236}">
                <a16:creationId xmlns:a16="http://schemas.microsoft.com/office/drawing/2014/main" id="{D005EECF-5030-474F-BF8A-42ADDA0074C3}"/>
              </a:ext>
            </a:extLst>
          </p:cNvPr>
          <p:cNvPicPr>
            <a:picLocks noChangeAspect="1"/>
          </p:cNvPicPr>
          <p:nvPr/>
        </p:nvPicPr>
        <p:blipFill rotWithShape="1">
          <a:blip r:embed="rId6"/>
          <a:srcRect l="79573" t="61698" r="13418"/>
          <a:stretch/>
        </p:blipFill>
        <p:spPr>
          <a:xfrm>
            <a:off x="2014058" y="4506970"/>
            <a:ext cx="670350" cy="2959757"/>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A64156-ABBF-1B48-B247-8705A8F35B70}"/>
                  </a:ext>
                </a:extLst>
              </p:cNvPr>
              <p:cNvSpPr txBox="1"/>
              <p:nvPr/>
            </p:nvSpPr>
            <p:spPr>
              <a:xfrm>
                <a:off x="2230675" y="3943602"/>
                <a:ext cx="6720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31" name="TextBox 30">
                <a:extLst>
                  <a:ext uri="{FF2B5EF4-FFF2-40B4-BE49-F238E27FC236}">
                    <a16:creationId xmlns:a16="http://schemas.microsoft.com/office/drawing/2014/main" id="{E1A64156-ABBF-1B48-B247-8705A8F35B70}"/>
                  </a:ext>
                </a:extLst>
              </p:cNvPr>
              <p:cNvSpPr txBox="1">
                <a:spLocks noRot="1" noChangeAspect="1" noMove="1" noResize="1" noEditPoints="1" noAdjustHandles="1" noChangeArrowheads="1" noChangeShapeType="1" noTextEdit="1"/>
              </p:cNvSpPr>
              <p:nvPr/>
            </p:nvSpPr>
            <p:spPr>
              <a:xfrm>
                <a:off x="2230675" y="3943602"/>
                <a:ext cx="672066" cy="474169"/>
              </a:xfrm>
              <a:prstGeom prst="rect">
                <a:avLst/>
              </a:prstGeom>
              <a:blipFill>
                <a:blip r:embed="rId7"/>
                <a:stretch>
                  <a:fillRect l="-7407" t="-23684" b="-1315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7D5EADC-217B-6646-A0B7-EE15C4890300}"/>
              </a:ext>
            </a:extLst>
          </p:cNvPr>
          <p:cNvSpPr txBox="1"/>
          <p:nvPr/>
        </p:nvSpPr>
        <p:spPr>
          <a:xfrm>
            <a:off x="6032699" y="4552599"/>
            <a:ext cx="1594884" cy="3016210"/>
          </a:xfrm>
          <a:prstGeom prst="rect">
            <a:avLst/>
          </a:prstGeom>
          <a:noFill/>
        </p:spPr>
        <p:txBody>
          <a:bodyPr wrap="square" rtlCol="0">
            <a:spAutoFit/>
          </a:bodyPr>
          <a:lstStyle/>
          <a:p>
            <a:pPr>
              <a:spcAft>
                <a:spcPts val="1000"/>
              </a:spcAft>
            </a:pPr>
            <a:r>
              <a:rPr lang="en-US" sz="2000" dirty="0">
                <a:latin typeface="Cambria Math" panose="02040503050406030204" pitchFamily="18" charset="0"/>
                <a:ea typeface="Cambria Math" panose="02040503050406030204" pitchFamily="18" charset="0"/>
              </a:rPr>
              <a:t>1.4</a:t>
            </a:r>
          </a:p>
          <a:p>
            <a:pPr>
              <a:spcAft>
                <a:spcPts val="1000"/>
              </a:spcAft>
            </a:pPr>
            <a:r>
              <a:rPr lang="en-US" sz="2000" dirty="0">
                <a:latin typeface="Cambria Math" panose="02040503050406030204" pitchFamily="18" charset="0"/>
                <a:ea typeface="Cambria Math" panose="02040503050406030204" pitchFamily="18" charset="0"/>
              </a:rPr>
              <a:t>1.0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0.0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-1</a:t>
            </a:r>
          </a:p>
          <a:p>
            <a:pPr>
              <a:spcAft>
                <a:spcPts val="1000"/>
              </a:spcAft>
            </a:pPr>
            <a:r>
              <a:rPr lang="en-US" sz="2000" dirty="0">
                <a:latin typeface="Cambria Math" panose="02040503050406030204" pitchFamily="18" charset="0"/>
                <a:ea typeface="Cambria Math" panose="02040503050406030204" pitchFamily="18" charset="0"/>
              </a:rPr>
              <a:t>-1.4</a:t>
            </a:r>
          </a:p>
        </p:txBody>
      </p:sp>
      <p:pic>
        <p:nvPicPr>
          <p:cNvPr id="33" name="Picture 32" descr="A picture containing text, dark&#10;&#10;Description automatically generated">
            <a:extLst>
              <a:ext uri="{FF2B5EF4-FFF2-40B4-BE49-F238E27FC236}">
                <a16:creationId xmlns:a16="http://schemas.microsoft.com/office/drawing/2014/main" id="{E0F47A95-98E5-F24A-9E06-17867E97DC5E}"/>
              </a:ext>
            </a:extLst>
          </p:cNvPr>
          <p:cNvPicPr>
            <a:picLocks noChangeAspect="1"/>
          </p:cNvPicPr>
          <p:nvPr/>
        </p:nvPicPr>
        <p:blipFill rotWithShape="1">
          <a:blip r:embed="rId5"/>
          <a:srcRect l="79573" t="61698" r="13538"/>
          <a:stretch/>
        </p:blipFill>
        <p:spPr>
          <a:xfrm>
            <a:off x="5416353" y="4463378"/>
            <a:ext cx="672066" cy="301871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BE22F47-0DF6-0A4A-B60A-0E4B47441F88}"/>
                  </a:ext>
                </a:extLst>
              </p:cNvPr>
              <p:cNvSpPr txBox="1"/>
              <p:nvPr/>
            </p:nvSpPr>
            <p:spPr>
              <a:xfrm>
                <a:off x="5707658" y="3983589"/>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34" name="TextBox 33">
                <a:extLst>
                  <a:ext uri="{FF2B5EF4-FFF2-40B4-BE49-F238E27FC236}">
                    <a16:creationId xmlns:a16="http://schemas.microsoft.com/office/drawing/2014/main" id="{6BE22F47-0DF6-0A4A-B60A-0E4B47441F88}"/>
                  </a:ext>
                </a:extLst>
              </p:cNvPr>
              <p:cNvSpPr txBox="1">
                <a:spLocks noRot="1" noChangeAspect="1" noMove="1" noResize="1" noEditPoints="1" noAdjustHandles="1" noChangeArrowheads="1" noChangeShapeType="1" noTextEdit="1"/>
              </p:cNvSpPr>
              <p:nvPr/>
            </p:nvSpPr>
            <p:spPr>
              <a:xfrm>
                <a:off x="5707658" y="3983589"/>
                <a:ext cx="582966" cy="474169"/>
              </a:xfrm>
              <a:prstGeom prst="rect">
                <a:avLst/>
              </a:prstGeom>
              <a:blipFill>
                <a:blip r:embed="rId8"/>
                <a:stretch>
                  <a:fillRect l="-17021" t="-23684" r="-6383" b="-1578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0E87B94-15B3-4141-BC76-85CAA27DB36B}"/>
              </a:ext>
            </a:extLst>
          </p:cNvPr>
          <p:cNvSpPr txBox="1"/>
          <p:nvPr/>
        </p:nvSpPr>
        <p:spPr>
          <a:xfrm>
            <a:off x="9364167" y="4489699"/>
            <a:ext cx="1594884" cy="3093154"/>
          </a:xfrm>
          <a:prstGeom prst="rect">
            <a:avLst/>
          </a:prstGeom>
          <a:noFill/>
        </p:spPr>
        <p:txBody>
          <a:bodyPr wrap="square" rtlCol="0">
            <a:spAutoFit/>
          </a:bodyPr>
          <a:lstStyle/>
          <a:p>
            <a:pPr>
              <a:spcAft>
                <a:spcPts val="1100"/>
              </a:spcAft>
            </a:pPr>
            <a:r>
              <a:rPr lang="en-US" sz="2000" dirty="0">
                <a:latin typeface="Cambria Math" panose="02040503050406030204" pitchFamily="18" charset="0"/>
                <a:ea typeface="Cambria Math" panose="02040503050406030204" pitchFamily="18" charset="0"/>
              </a:rPr>
              <a:t>8.0</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0.0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-8.0</a:t>
            </a:r>
          </a:p>
        </p:txBody>
      </p:sp>
      <p:pic>
        <p:nvPicPr>
          <p:cNvPr id="36" name="Picture 35" descr="Chart&#10;&#10;Description automatically generated">
            <a:extLst>
              <a:ext uri="{FF2B5EF4-FFF2-40B4-BE49-F238E27FC236}">
                <a16:creationId xmlns:a16="http://schemas.microsoft.com/office/drawing/2014/main" id="{E082E7CA-44CF-B442-A075-F3CBF44184DE}"/>
              </a:ext>
            </a:extLst>
          </p:cNvPr>
          <p:cNvPicPr>
            <a:picLocks noChangeAspect="1"/>
          </p:cNvPicPr>
          <p:nvPr/>
        </p:nvPicPr>
        <p:blipFill rotWithShape="1">
          <a:blip r:embed="rId4"/>
          <a:srcRect l="79573" t="61698" r="13475"/>
          <a:stretch/>
        </p:blipFill>
        <p:spPr>
          <a:xfrm>
            <a:off x="8708149" y="4339807"/>
            <a:ext cx="733907" cy="326683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B66DA3-87B1-4947-A2B0-4E9DE86286C4}"/>
                  </a:ext>
                </a:extLst>
              </p:cNvPr>
              <p:cNvSpPr txBox="1"/>
              <p:nvPr/>
            </p:nvSpPr>
            <p:spPr>
              <a:xfrm>
                <a:off x="8927939" y="3983590"/>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37" name="TextBox 36">
                <a:extLst>
                  <a:ext uri="{FF2B5EF4-FFF2-40B4-BE49-F238E27FC236}">
                    <a16:creationId xmlns:a16="http://schemas.microsoft.com/office/drawing/2014/main" id="{DCB66DA3-87B1-4947-A2B0-4E9DE86286C4}"/>
                  </a:ext>
                </a:extLst>
              </p:cNvPr>
              <p:cNvSpPr txBox="1">
                <a:spLocks noRot="1" noChangeAspect="1" noMove="1" noResize="1" noEditPoints="1" noAdjustHandles="1" noChangeArrowheads="1" noChangeShapeType="1" noTextEdit="1"/>
              </p:cNvSpPr>
              <p:nvPr/>
            </p:nvSpPr>
            <p:spPr>
              <a:xfrm>
                <a:off x="8927939" y="3983590"/>
                <a:ext cx="623824" cy="474169"/>
              </a:xfrm>
              <a:prstGeom prst="rect">
                <a:avLst/>
              </a:prstGeom>
              <a:blipFill>
                <a:blip r:embed="rId9"/>
                <a:stretch>
                  <a:fillRect l="-14000" t="-23684" r="-4000" b="-1578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3705439-DB6D-C44C-8F92-509AC530F235}"/>
              </a:ext>
            </a:extLst>
          </p:cNvPr>
          <p:cNvSpPr txBox="1"/>
          <p:nvPr/>
        </p:nvSpPr>
        <p:spPr>
          <a:xfrm>
            <a:off x="12591943" y="4457758"/>
            <a:ext cx="1594884" cy="3375283"/>
          </a:xfrm>
          <a:prstGeom prst="rect">
            <a:avLst/>
          </a:prstGeom>
          <a:noFill/>
        </p:spPr>
        <p:txBody>
          <a:bodyPr wrap="square" rtlCol="0">
            <a:spAutoFit/>
          </a:bodyPr>
          <a:lstStyle/>
          <a:p>
            <a:pPr>
              <a:spcAft>
                <a:spcPts val="1200"/>
              </a:spcAft>
            </a:pPr>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8.0</a:t>
            </a:r>
          </a:p>
          <a:p>
            <a:r>
              <a:rPr lang="en-US" sz="2000" dirty="0">
                <a:latin typeface="Cambria Math" panose="02040503050406030204" pitchFamily="18" charset="0"/>
                <a:ea typeface="Cambria Math" panose="02040503050406030204" pitchFamily="18" charset="0"/>
              </a:rPr>
              <a:t>7.0</a:t>
            </a:r>
          </a:p>
          <a:p>
            <a:r>
              <a:rPr lang="en-US" sz="2000" dirty="0">
                <a:latin typeface="Cambria Math" panose="02040503050406030204" pitchFamily="18" charset="0"/>
                <a:ea typeface="Cambria Math" panose="02040503050406030204" pitchFamily="18" charset="0"/>
              </a:rPr>
              <a:t>6.0</a:t>
            </a:r>
          </a:p>
          <a:p>
            <a:r>
              <a:rPr lang="en-US" sz="2000" dirty="0">
                <a:latin typeface="Cambria Math" panose="02040503050406030204" pitchFamily="18" charset="0"/>
                <a:ea typeface="Cambria Math" panose="02040503050406030204" pitchFamily="18" charset="0"/>
              </a:rPr>
              <a:t>5.0</a:t>
            </a:r>
          </a:p>
          <a:p>
            <a:r>
              <a:rPr lang="en-US" sz="2000" dirty="0">
                <a:latin typeface="Cambria Math" panose="02040503050406030204" pitchFamily="18" charset="0"/>
                <a:ea typeface="Cambria Math" panose="02040503050406030204" pitchFamily="18" charset="0"/>
              </a:rPr>
              <a:t>4.0</a:t>
            </a:r>
          </a:p>
          <a:p>
            <a:r>
              <a:rPr lang="en-US" sz="2000" dirty="0">
                <a:latin typeface="Cambria Math" panose="02040503050406030204" pitchFamily="18" charset="0"/>
                <a:ea typeface="Cambria Math" panose="02040503050406030204" pitchFamily="18" charset="0"/>
              </a:rPr>
              <a:t>3.0</a:t>
            </a:r>
          </a:p>
          <a:p>
            <a:r>
              <a:rPr lang="en-US" sz="2000" dirty="0">
                <a:latin typeface="Cambria Math" panose="02040503050406030204" pitchFamily="18" charset="0"/>
                <a:ea typeface="Cambria Math" panose="02040503050406030204" pitchFamily="18" charset="0"/>
              </a:rPr>
              <a:t>2.0</a:t>
            </a:r>
          </a:p>
          <a:p>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-4.55e-2</a:t>
            </a:r>
          </a:p>
        </p:txBody>
      </p:sp>
      <p:pic>
        <p:nvPicPr>
          <p:cNvPr id="39" name="Picture 38" descr="A plane flying in the sky&#10;&#10;Description automatically generated with low confidence">
            <a:extLst>
              <a:ext uri="{FF2B5EF4-FFF2-40B4-BE49-F238E27FC236}">
                <a16:creationId xmlns:a16="http://schemas.microsoft.com/office/drawing/2014/main" id="{E0A5C860-709B-BA42-8023-B56306829E99}"/>
              </a:ext>
            </a:extLst>
          </p:cNvPr>
          <p:cNvPicPr>
            <a:picLocks noChangeAspect="1"/>
          </p:cNvPicPr>
          <p:nvPr/>
        </p:nvPicPr>
        <p:blipFill rotWithShape="1">
          <a:blip r:embed="rId3"/>
          <a:srcRect l="79573" t="64163" r="13618"/>
          <a:stretch/>
        </p:blipFill>
        <p:spPr>
          <a:xfrm>
            <a:off x="11918099" y="4575710"/>
            <a:ext cx="717386" cy="3050407"/>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E74A0D-1329-A747-950E-46E20CAF98B0}"/>
                  </a:ext>
                </a:extLst>
              </p:cNvPr>
              <p:cNvSpPr txBox="1"/>
              <p:nvPr/>
            </p:nvSpPr>
            <p:spPr>
              <a:xfrm>
                <a:off x="12217066" y="398920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40" name="TextBox 39">
                <a:extLst>
                  <a:ext uri="{FF2B5EF4-FFF2-40B4-BE49-F238E27FC236}">
                    <a16:creationId xmlns:a16="http://schemas.microsoft.com/office/drawing/2014/main" id="{2CE74A0D-1329-A747-950E-46E20CAF98B0}"/>
                  </a:ext>
                </a:extLst>
              </p:cNvPr>
              <p:cNvSpPr txBox="1">
                <a:spLocks noRot="1" noChangeAspect="1" noMove="1" noResize="1" noEditPoints="1" noAdjustHandles="1" noChangeArrowheads="1" noChangeShapeType="1" noTextEdit="1"/>
              </p:cNvSpPr>
              <p:nvPr/>
            </p:nvSpPr>
            <p:spPr>
              <a:xfrm>
                <a:off x="12217066" y="3989209"/>
                <a:ext cx="682477" cy="474169"/>
              </a:xfrm>
              <a:prstGeom prst="rect">
                <a:avLst/>
              </a:prstGeom>
              <a:blipFill>
                <a:blip r:embed="rId10"/>
                <a:stretch>
                  <a:fillRect l="-7273" t="-20513" b="-1282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0E87E89-6E21-1643-B125-3F4D88B42A38}"/>
              </a:ext>
            </a:extLst>
          </p:cNvPr>
          <p:cNvCxnSpPr>
            <a:cxnSpLocks/>
          </p:cNvCxnSpPr>
          <p:nvPr/>
        </p:nvCxnSpPr>
        <p:spPr>
          <a:xfrm>
            <a:off x="584926" y="4058300"/>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79096F-7587-D346-AB76-F7A29252D0FB}"/>
              </a:ext>
            </a:extLst>
          </p:cNvPr>
          <p:cNvCxnSpPr>
            <a:cxnSpLocks/>
          </p:cNvCxnSpPr>
          <p:nvPr/>
        </p:nvCxnSpPr>
        <p:spPr>
          <a:xfrm flipV="1">
            <a:off x="599916" y="3517278"/>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9C3821B-D4CC-F443-8D1E-71327C963CD7}"/>
                  </a:ext>
                </a:extLst>
              </p:cNvPr>
              <p:cNvSpPr txBox="1"/>
              <p:nvPr/>
            </p:nvSpPr>
            <p:spPr>
              <a:xfrm flipH="1">
                <a:off x="325896" y="3059241"/>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2" name="TextBox 41">
                <a:extLst>
                  <a:ext uri="{FF2B5EF4-FFF2-40B4-BE49-F238E27FC236}">
                    <a16:creationId xmlns:a16="http://schemas.microsoft.com/office/drawing/2014/main" id="{79C3821B-D4CC-F443-8D1E-71327C963CD7}"/>
                  </a:ext>
                </a:extLst>
              </p:cNvPr>
              <p:cNvSpPr txBox="1">
                <a:spLocks noRot="1" noChangeAspect="1" noMove="1" noResize="1" noEditPoints="1" noAdjustHandles="1" noChangeArrowheads="1" noChangeShapeType="1" noTextEdit="1"/>
              </p:cNvSpPr>
              <p:nvPr/>
            </p:nvSpPr>
            <p:spPr>
              <a:xfrm flipH="1">
                <a:off x="325896" y="3059241"/>
                <a:ext cx="640368" cy="523220"/>
              </a:xfrm>
              <a:prstGeom prst="rect">
                <a:avLst/>
              </a:prstGeom>
              <a:blipFill>
                <a:blip r:embed="rId11"/>
                <a:stretch>
                  <a:fillRect/>
                </a:stretch>
              </a:blipFill>
              <a:ln w="38100">
                <a:noFill/>
              </a:ln>
            </p:spPr>
            <p:txBody>
              <a:bodyPr/>
              <a:lstStyle/>
              <a:p>
                <a:r>
                  <a:rPr lang="en-US">
                    <a:noFill/>
                  </a:rPr>
                  <a:t> </a:t>
                </a:r>
              </a:p>
            </p:txBody>
          </p:sp>
        </mc:Fallback>
      </mc:AlternateContent>
      <p:sp>
        <p:nvSpPr>
          <p:cNvPr id="43" name="Oval 42">
            <a:extLst>
              <a:ext uri="{FF2B5EF4-FFF2-40B4-BE49-F238E27FC236}">
                <a16:creationId xmlns:a16="http://schemas.microsoft.com/office/drawing/2014/main" id="{BDA187DE-5B1B-0944-84D8-55043FAAEE89}"/>
              </a:ext>
            </a:extLst>
          </p:cNvPr>
          <p:cNvSpPr/>
          <p:nvPr/>
        </p:nvSpPr>
        <p:spPr>
          <a:xfrm>
            <a:off x="554640" y="4002380"/>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D0C8AB9-F8A8-0340-B137-5AE6D4AF7D65}"/>
                  </a:ext>
                </a:extLst>
              </p:cNvPr>
              <p:cNvSpPr/>
              <p:nvPr/>
            </p:nvSpPr>
            <p:spPr>
              <a:xfrm>
                <a:off x="1037381" y="3804563"/>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44" name="Rectangle 43">
                <a:extLst>
                  <a:ext uri="{FF2B5EF4-FFF2-40B4-BE49-F238E27FC236}">
                    <a16:creationId xmlns:a16="http://schemas.microsoft.com/office/drawing/2014/main" id="{BD0C8AB9-F8A8-0340-B137-5AE6D4AF7D65}"/>
                  </a:ext>
                </a:extLst>
              </p:cNvPr>
              <p:cNvSpPr>
                <a:spLocks noRot="1" noChangeAspect="1" noMove="1" noResize="1" noEditPoints="1" noAdjustHandles="1" noChangeArrowheads="1" noChangeShapeType="1" noTextEdit="1"/>
              </p:cNvSpPr>
              <p:nvPr/>
            </p:nvSpPr>
            <p:spPr>
              <a:xfrm>
                <a:off x="1037381" y="3804563"/>
                <a:ext cx="64036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FD0D15-74F1-0F4A-A4B9-62B12252C1B8}"/>
                  </a:ext>
                </a:extLst>
              </p:cNvPr>
              <p:cNvSpPr txBox="1"/>
              <p:nvPr/>
            </p:nvSpPr>
            <p:spPr>
              <a:xfrm flipH="1">
                <a:off x="29777" y="3816587"/>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5" name="TextBox 44">
                <a:extLst>
                  <a:ext uri="{FF2B5EF4-FFF2-40B4-BE49-F238E27FC236}">
                    <a16:creationId xmlns:a16="http://schemas.microsoft.com/office/drawing/2014/main" id="{E9FD0D15-74F1-0F4A-A4B9-62B12252C1B8}"/>
                  </a:ext>
                </a:extLst>
              </p:cNvPr>
              <p:cNvSpPr txBox="1">
                <a:spLocks noRot="1" noChangeAspect="1" noMove="1" noResize="1" noEditPoints="1" noAdjustHandles="1" noChangeArrowheads="1" noChangeShapeType="1" noTextEdit="1"/>
              </p:cNvSpPr>
              <p:nvPr/>
            </p:nvSpPr>
            <p:spPr>
              <a:xfrm flipH="1">
                <a:off x="29777" y="3816587"/>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910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5667457"/>
            <a:ext cx="0" cy="1135946"/>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083988" y="6558036"/>
            <a:ext cx="0" cy="226731"/>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0918927" y="6806512"/>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21396" y="6784767"/>
            <a:ext cx="1462592" cy="1863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620584"/>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620584"/>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136D0-CC1E-3147-A806-8FC58714EB84}"/>
              </a:ext>
            </a:extLst>
          </p:cNvPr>
          <p:cNvPicPr>
            <a:picLocks noChangeAspect="1"/>
          </p:cNvPicPr>
          <p:nvPr/>
        </p:nvPicPr>
        <p:blipFill>
          <a:blip r:embed="rId4"/>
          <a:stretch>
            <a:fillRect/>
          </a:stretch>
        </p:blipFill>
        <p:spPr>
          <a:xfrm>
            <a:off x="66048" y="3594136"/>
            <a:ext cx="7273680" cy="3961559"/>
          </a:xfrm>
          <a:prstGeom prst="rect">
            <a:avLst/>
          </a:prstGeom>
        </p:spPr>
      </p:pic>
      <p:sp>
        <p:nvSpPr>
          <p:cNvPr id="5" name="Rectangle 4">
            <a:extLst>
              <a:ext uri="{FF2B5EF4-FFF2-40B4-BE49-F238E27FC236}">
                <a16:creationId xmlns:a16="http://schemas.microsoft.com/office/drawing/2014/main" id="{928D94B1-FABF-7B49-95FA-8D8410DAC6F7}"/>
              </a:ext>
            </a:extLst>
          </p:cNvPr>
          <p:cNvSpPr/>
          <p:nvPr/>
        </p:nvSpPr>
        <p:spPr>
          <a:xfrm>
            <a:off x="11754339" y="4228123"/>
            <a:ext cx="242277" cy="211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84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xmlns="">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xmlns="">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xmlns="">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BA4DA3-D1A8-9F4C-B2F6-0561E3420383}"/>
              </a:ext>
            </a:extLst>
          </p:cNvPr>
          <p:cNvPicPr>
            <a:picLocks noChangeAspect="1"/>
          </p:cNvPicPr>
          <p:nvPr/>
        </p:nvPicPr>
        <p:blipFill>
          <a:blip r:embed="rId2"/>
          <a:stretch>
            <a:fillRect/>
          </a:stretch>
        </p:blipFill>
        <p:spPr>
          <a:xfrm>
            <a:off x="6857999" y="3161030"/>
            <a:ext cx="6355677" cy="5252076"/>
          </a:xfrm>
          <a:prstGeom prst="rect">
            <a:avLst/>
          </a:prstGeom>
        </p:spPr>
      </p:pic>
      <p:pic>
        <p:nvPicPr>
          <p:cNvPr id="5" name="Picture 4">
            <a:extLst>
              <a:ext uri="{FF2B5EF4-FFF2-40B4-BE49-F238E27FC236}">
                <a16:creationId xmlns:a16="http://schemas.microsoft.com/office/drawing/2014/main" id="{B3A4E1F5-2BB7-7945-8A6B-ABC80677DF37}"/>
              </a:ext>
            </a:extLst>
          </p:cNvPr>
          <p:cNvPicPr>
            <a:picLocks noChangeAspect="1"/>
          </p:cNvPicPr>
          <p:nvPr/>
        </p:nvPicPr>
        <p:blipFill>
          <a:blip r:embed="rId3"/>
          <a:stretch>
            <a:fillRect/>
          </a:stretch>
        </p:blipFill>
        <p:spPr>
          <a:xfrm>
            <a:off x="502920" y="3161030"/>
            <a:ext cx="6342380" cy="5252076"/>
          </a:xfrm>
          <a:prstGeom prst="rect">
            <a:avLst/>
          </a:prstGeom>
        </p:spPr>
      </p:pic>
      <p:sp>
        <p:nvSpPr>
          <p:cNvPr id="6" name="TextBox 5">
            <a:extLst>
              <a:ext uri="{FF2B5EF4-FFF2-40B4-BE49-F238E27FC236}">
                <a16:creationId xmlns:a16="http://schemas.microsoft.com/office/drawing/2014/main" id="{149CDBE9-A5DE-A94E-953D-D04352E634DC}"/>
              </a:ext>
            </a:extLst>
          </p:cNvPr>
          <p:cNvSpPr txBox="1"/>
          <p:nvPr/>
        </p:nvSpPr>
        <p:spPr>
          <a:xfrm>
            <a:off x="10160" y="7899261"/>
            <a:ext cx="1240328" cy="553998"/>
          </a:xfrm>
          <a:prstGeom prst="rect">
            <a:avLst/>
          </a:prstGeom>
          <a:noFill/>
        </p:spPr>
        <p:txBody>
          <a:bodyPr wrap="square" rtlCol="0">
            <a:spAutoFit/>
          </a:bodyPr>
          <a:lstStyle/>
          <a:p>
            <a:r>
              <a:rPr lang="en-US" sz="3000" dirty="0"/>
              <a:t>a)</a:t>
            </a:r>
          </a:p>
        </p:txBody>
      </p:sp>
      <p:sp>
        <p:nvSpPr>
          <p:cNvPr id="7" name="TextBox 6">
            <a:extLst>
              <a:ext uri="{FF2B5EF4-FFF2-40B4-BE49-F238E27FC236}">
                <a16:creationId xmlns:a16="http://schemas.microsoft.com/office/drawing/2014/main" id="{BC17BF47-3B3E-DB48-9B49-E94D396A7435}"/>
              </a:ext>
            </a:extLst>
          </p:cNvPr>
          <p:cNvSpPr txBox="1"/>
          <p:nvPr/>
        </p:nvSpPr>
        <p:spPr>
          <a:xfrm>
            <a:off x="6614160" y="789926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19478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Icon&#10;&#10;Description automatically generated">
            <a:extLst>
              <a:ext uri="{FF2B5EF4-FFF2-40B4-BE49-F238E27FC236}">
                <a16:creationId xmlns:a16="http://schemas.microsoft.com/office/drawing/2014/main" id="{A72ABC2C-D16A-1944-8BE1-3B5ABB3053B9}"/>
              </a:ext>
            </a:extLst>
          </p:cNvPr>
          <p:cNvPicPr>
            <a:picLocks noChangeAspect="1"/>
          </p:cNvPicPr>
          <p:nvPr/>
        </p:nvPicPr>
        <p:blipFill rotWithShape="1">
          <a:blip r:embed="rId3"/>
          <a:srcRect l="84170" t="60906" r="8160" b="177"/>
          <a:stretch/>
        </p:blipFill>
        <p:spPr>
          <a:xfrm>
            <a:off x="10994650" y="1587251"/>
            <a:ext cx="713347" cy="1862477"/>
          </a:xfrm>
          <a:prstGeom prst="rect">
            <a:avLst/>
          </a:prstGeom>
        </p:spPr>
      </p:pic>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4"/>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5"/>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6"/>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7"/>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8"/>
          <a:srcRect l="84171" t="60906" r="2623"/>
          <a:stretch/>
        </p:blipFill>
        <p:spPr>
          <a:xfrm>
            <a:off x="10991373" y="10866222"/>
            <a:ext cx="1228128" cy="187097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F8DC0FE8-BB2B-B04F-88B7-B3E95E9AEF06}"/>
              </a:ext>
            </a:extLst>
          </p:cNvPr>
          <p:cNvPicPr>
            <a:picLocks noChangeAspect="1"/>
          </p:cNvPicPr>
          <p:nvPr/>
        </p:nvPicPr>
        <p:blipFill rotWithShape="1">
          <a:blip r:embed="rId9"/>
          <a:srcRect l="2941" t="3713" r="19546" b="31335"/>
          <a:stretch/>
        </p:blipFill>
        <p:spPr>
          <a:xfrm>
            <a:off x="792799" y="1530817"/>
            <a:ext cx="4331816" cy="19575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D5ED2608-4826-7D40-AEB9-E5BD2C3DA3A1}"/>
              </a:ext>
            </a:extLst>
          </p:cNvPr>
          <p:cNvPicPr>
            <a:picLocks noChangeAspect="1"/>
          </p:cNvPicPr>
          <p:nvPr/>
        </p:nvPicPr>
        <p:blipFill rotWithShape="1">
          <a:blip r:embed="rId10"/>
          <a:srcRect l="3338" r="14175" b="21577"/>
          <a:stretch/>
        </p:blipFill>
        <p:spPr>
          <a:xfrm>
            <a:off x="768736" y="5284799"/>
            <a:ext cx="4331816" cy="1874523"/>
          </a:xfrm>
          <a:prstGeom prst="rect">
            <a:avLst/>
          </a:prstGeom>
        </p:spPr>
      </p:pic>
      <p:pic>
        <p:nvPicPr>
          <p:cNvPr id="6" name="Picture 5" descr="Background pattern&#10;&#10;Description automatically generated">
            <a:extLst>
              <a:ext uri="{FF2B5EF4-FFF2-40B4-BE49-F238E27FC236}">
                <a16:creationId xmlns:a16="http://schemas.microsoft.com/office/drawing/2014/main" id="{26377B41-782D-BB4B-AAD0-9A203584A797}"/>
              </a:ext>
            </a:extLst>
          </p:cNvPr>
          <p:cNvPicPr>
            <a:picLocks noChangeAspect="1"/>
          </p:cNvPicPr>
          <p:nvPr/>
        </p:nvPicPr>
        <p:blipFill rotWithShape="1">
          <a:blip r:embed="rId11"/>
          <a:srcRect l="3339" r="14174" b="21577"/>
          <a:stretch/>
        </p:blipFill>
        <p:spPr>
          <a:xfrm>
            <a:off x="768738" y="7159322"/>
            <a:ext cx="4331814" cy="1874523"/>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F7414219-26FA-4C48-8652-0D8C083448DE}"/>
              </a:ext>
            </a:extLst>
          </p:cNvPr>
          <p:cNvPicPr>
            <a:picLocks noChangeAspect="1"/>
          </p:cNvPicPr>
          <p:nvPr/>
        </p:nvPicPr>
        <p:blipFill rotWithShape="1">
          <a:blip r:embed="rId12"/>
          <a:srcRect l="3339" r="14174" b="21577"/>
          <a:stretch/>
        </p:blipFill>
        <p:spPr>
          <a:xfrm>
            <a:off x="739100" y="9031169"/>
            <a:ext cx="4331814" cy="1874523"/>
          </a:xfrm>
          <a:prstGeom prst="rect">
            <a:avLst/>
          </a:prstGeom>
        </p:spPr>
      </p:pic>
      <p:pic>
        <p:nvPicPr>
          <p:cNvPr id="8" name="Picture 7" descr="Shape&#10;&#10;Description automatically generated">
            <a:extLst>
              <a:ext uri="{FF2B5EF4-FFF2-40B4-BE49-F238E27FC236}">
                <a16:creationId xmlns:a16="http://schemas.microsoft.com/office/drawing/2014/main" id="{D32F08BC-715D-F344-921C-540B767A87F3}"/>
              </a:ext>
            </a:extLst>
          </p:cNvPr>
          <p:cNvPicPr>
            <a:picLocks noChangeAspect="1"/>
          </p:cNvPicPr>
          <p:nvPr/>
        </p:nvPicPr>
        <p:blipFill rotWithShape="1">
          <a:blip r:embed="rId13"/>
          <a:srcRect l="3338" r="14175" b="21577"/>
          <a:stretch/>
        </p:blipFill>
        <p:spPr>
          <a:xfrm>
            <a:off x="768738" y="10903018"/>
            <a:ext cx="4331814" cy="1874521"/>
          </a:xfrm>
          <a:prstGeom prst="rect">
            <a:avLst/>
          </a:prstGeom>
        </p:spPr>
      </p:pic>
      <p:pic>
        <p:nvPicPr>
          <p:cNvPr id="9" name="Picture 8" descr="Rectangle&#10;&#10;Description automatically generated with low confidence">
            <a:extLst>
              <a:ext uri="{FF2B5EF4-FFF2-40B4-BE49-F238E27FC236}">
                <a16:creationId xmlns:a16="http://schemas.microsoft.com/office/drawing/2014/main" id="{374DA541-CBA0-7E40-8900-D46BF44A5E97}"/>
              </a:ext>
            </a:extLst>
          </p:cNvPr>
          <p:cNvPicPr>
            <a:picLocks noChangeAspect="1"/>
          </p:cNvPicPr>
          <p:nvPr/>
        </p:nvPicPr>
        <p:blipFill rotWithShape="1">
          <a:blip r:embed="rId14"/>
          <a:srcRect r="16088" b="40025"/>
          <a:stretch/>
        </p:blipFill>
        <p:spPr>
          <a:xfrm>
            <a:off x="739100" y="3405340"/>
            <a:ext cx="4361452" cy="1863818"/>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15"/>
          <a:srcRect l="75662" t="60743" r="11624"/>
          <a:stretch/>
        </p:blipFill>
        <p:spPr>
          <a:xfrm>
            <a:off x="5099715" y="1498922"/>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pic>
        <p:nvPicPr>
          <p:cNvPr id="19" name="Picture 18" descr="Rectangle&#10;&#10;Description automatically generated with low confidence">
            <a:extLst>
              <a:ext uri="{FF2B5EF4-FFF2-40B4-BE49-F238E27FC236}">
                <a16:creationId xmlns:a16="http://schemas.microsoft.com/office/drawing/2014/main" id="{3A3C08A0-7292-4943-95E8-9C92BB4EF318}"/>
              </a:ext>
            </a:extLst>
          </p:cNvPr>
          <p:cNvPicPr>
            <a:picLocks noChangeAspect="1"/>
          </p:cNvPicPr>
          <p:nvPr/>
        </p:nvPicPr>
        <p:blipFill rotWithShape="1">
          <a:blip r:embed="rId14"/>
          <a:srcRect l="74616" t="60596" r="3638"/>
          <a:stretch/>
        </p:blipFill>
        <p:spPr>
          <a:xfrm>
            <a:off x="-2544469" y="3694315"/>
            <a:ext cx="1289423" cy="1396900"/>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6577AEA9-D30B-954B-976E-BF3C2A24A0F2}"/>
              </a:ext>
            </a:extLst>
          </p:cNvPr>
          <p:cNvPicPr>
            <a:picLocks noChangeAspect="1"/>
          </p:cNvPicPr>
          <p:nvPr/>
        </p:nvPicPr>
        <p:blipFill rotWithShape="1">
          <a:blip r:embed="rId10"/>
          <a:srcRect l="86157" t="60932" r="2470"/>
          <a:stretch/>
        </p:blipFill>
        <p:spPr>
          <a:xfrm>
            <a:off x="5104669" y="5308797"/>
            <a:ext cx="1158258" cy="1810886"/>
          </a:xfrm>
          <a:prstGeom prst="rect">
            <a:avLst/>
          </a:prstGeom>
        </p:spPr>
      </p:pic>
      <p:pic>
        <p:nvPicPr>
          <p:cNvPr id="22" name="Picture 21" descr="Background pattern&#10;&#10;Description automatically generated">
            <a:extLst>
              <a:ext uri="{FF2B5EF4-FFF2-40B4-BE49-F238E27FC236}">
                <a16:creationId xmlns:a16="http://schemas.microsoft.com/office/drawing/2014/main" id="{66228DFA-B933-F14E-893F-984B8F7599F3}"/>
              </a:ext>
            </a:extLst>
          </p:cNvPr>
          <p:cNvPicPr>
            <a:picLocks noChangeAspect="1"/>
          </p:cNvPicPr>
          <p:nvPr/>
        </p:nvPicPr>
        <p:blipFill rotWithShape="1">
          <a:blip r:embed="rId11"/>
          <a:srcRect l="86157" t="60932" r="2470"/>
          <a:stretch/>
        </p:blipFill>
        <p:spPr>
          <a:xfrm>
            <a:off x="5075961" y="7159832"/>
            <a:ext cx="1184009" cy="1851144"/>
          </a:xfrm>
          <a:prstGeom prst="rect">
            <a:avLst/>
          </a:prstGeom>
        </p:spPr>
      </p:pic>
      <p:pic>
        <p:nvPicPr>
          <p:cNvPr id="23" name="Picture 22" descr="A screen shot of a computer&#10;&#10;Description automatically generated with low confidence">
            <a:extLst>
              <a:ext uri="{FF2B5EF4-FFF2-40B4-BE49-F238E27FC236}">
                <a16:creationId xmlns:a16="http://schemas.microsoft.com/office/drawing/2014/main" id="{C11CD64B-C448-7240-AF7A-A59734DB2164}"/>
              </a:ext>
            </a:extLst>
          </p:cNvPr>
          <p:cNvPicPr>
            <a:picLocks noChangeAspect="1"/>
          </p:cNvPicPr>
          <p:nvPr/>
        </p:nvPicPr>
        <p:blipFill rotWithShape="1">
          <a:blip r:embed="rId12"/>
          <a:srcRect l="86158" t="60932" r="2834"/>
          <a:stretch/>
        </p:blipFill>
        <p:spPr>
          <a:xfrm>
            <a:off x="5138435" y="9057602"/>
            <a:ext cx="1158258" cy="1870980"/>
          </a:xfrm>
          <a:prstGeom prst="rect">
            <a:avLst/>
          </a:prstGeom>
        </p:spPr>
      </p:pic>
      <p:pic>
        <p:nvPicPr>
          <p:cNvPr id="24" name="Picture 23" descr="Shape&#10;&#10;Description automatically generated">
            <a:extLst>
              <a:ext uri="{FF2B5EF4-FFF2-40B4-BE49-F238E27FC236}">
                <a16:creationId xmlns:a16="http://schemas.microsoft.com/office/drawing/2014/main" id="{2ACF2C78-025E-9C46-A628-42D47729968F}"/>
              </a:ext>
            </a:extLst>
          </p:cNvPr>
          <p:cNvPicPr>
            <a:picLocks noChangeAspect="1"/>
          </p:cNvPicPr>
          <p:nvPr/>
        </p:nvPicPr>
        <p:blipFill rotWithShape="1">
          <a:blip r:embed="rId13"/>
          <a:srcRect l="86157" t="60932" r="2470"/>
          <a:stretch/>
        </p:blipFill>
        <p:spPr>
          <a:xfrm>
            <a:off x="5072913" y="10922548"/>
            <a:ext cx="1184008" cy="185114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4524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45242" y="6021879"/>
                <a:ext cx="511679" cy="395108"/>
              </a:xfrm>
              <a:prstGeom prst="rect">
                <a:avLst/>
              </a:prstGeom>
              <a:blipFill>
                <a:blip r:embed="rId16"/>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80846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808469" y="7852102"/>
                <a:ext cx="511679" cy="395108"/>
              </a:xfrm>
              <a:prstGeom prst="rect">
                <a:avLst/>
              </a:prstGeom>
              <a:blipFill>
                <a:blip r:embed="rId17"/>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7157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71571" y="9779123"/>
                <a:ext cx="519116" cy="395108"/>
              </a:xfrm>
              <a:prstGeom prst="rect">
                <a:avLst/>
              </a:prstGeom>
              <a:blipFill>
                <a:blip r:embed="rId18"/>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7052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70528" y="11655758"/>
                <a:ext cx="519116" cy="395108"/>
              </a:xfrm>
              <a:prstGeom prst="rect">
                <a:avLst/>
              </a:prstGeom>
              <a:blipFill>
                <a:blip r:embed="rId19"/>
                <a:stretch>
                  <a:fillRect l="-14286" t="-25000" r="-4762" b="-1562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91055"/>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2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21"/>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22"/>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23"/>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475386" y="2904361"/>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455675" y="4807235"/>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455675" y="12243458"/>
            <a:ext cx="1240328" cy="477054"/>
          </a:xfrm>
          <a:prstGeom prst="rect">
            <a:avLst/>
          </a:prstGeom>
          <a:noFill/>
        </p:spPr>
        <p:txBody>
          <a:bodyPr wrap="square" rtlCol="0">
            <a:spAutoFit/>
          </a:bodyPr>
          <a:lstStyle/>
          <a:p>
            <a:r>
              <a:rPr lang="en-US" sz="2500" dirty="0"/>
              <a:t>c)</a:t>
            </a:r>
          </a:p>
        </p:txBody>
      </p:sp>
      <p:pic>
        <p:nvPicPr>
          <p:cNvPr id="44" name="Picture 43" descr="A picture containing icon&#10;&#10;Description automatically generated">
            <a:extLst>
              <a:ext uri="{FF2B5EF4-FFF2-40B4-BE49-F238E27FC236}">
                <a16:creationId xmlns:a16="http://schemas.microsoft.com/office/drawing/2014/main" id="{C2BD5076-D03F-1841-AD79-6C4A16F27FDF}"/>
              </a:ext>
            </a:extLst>
          </p:cNvPr>
          <p:cNvPicPr>
            <a:picLocks noChangeAspect="1"/>
          </p:cNvPicPr>
          <p:nvPr/>
        </p:nvPicPr>
        <p:blipFill rotWithShape="1">
          <a:blip r:embed="rId24"/>
          <a:srcRect l="80641" t="61246" r="3204"/>
          <a:stretch/>
        </p:blipFill>
        <p:spPr>
          <a:xfrm>
            <a:off x="5129248" y="3440407"/>
            <a:ext cx="1255594" cy="1904716"/>
          </a:xfrm>
          <a:prstGeom prst="rect">
            <a:avLst/>
          </a:prstGeom>
        </p:spPr>
      </p:pic>
      <p:sp>
        <p:nvSpPr>
          <p:cNvPr id="45" name="TextBox 44">
            <a:extLst>
              <a:ext uri="{FF2B5EF4-FFF2-40B4-BE49-F238E27FC236}">
                <a16:creationId xmlns:a16="http://schemas.microsoft.com/office/drawing/2014/main" id="{97A6FA47-27C0-B64C-8EE3-58BDAE587687}"/>
              </a:ext>
            </a:extLst>
          </p:cNvPr>
          <p:cNvSpPr txBox="1"/>
          <p:nvPr/>
        </p:nvSpPr>
        <p:spPr>
          <a:xfrm>
            <a:off x="5417965" y="3427517"/>
            <a:ext cx="979586" cy="384721"/>
          </a:xfrm>
          <a:prstGeom prst="rect">
            <a:avLst/>
          </a:prstGeom>
          <a:solidFill>
            <a:schemeClr val="bg1"/>
          </a:solidFill>
        </p:spPr>
        <p:txBody>
          <a:bodyPr wrap="square" rtlCol="0">
            <a:spAutoFit/>
          </a:bodyPr>
          <a:lstStyle/>
          <a:p>
            <a:r>
              <a:rPr lang="en-US" sz="1900" dirty="0">
                <a:solidFill>
                  <a:schemeClr val="tx1">
                    <a:lumMod val="85000"/>
                    <a:lumOff val="15000"/>
                  </a:schemeClr>
                </a:solidFill>
                <a:latin typeface="+mj-lt"/>
                <a:ea typeface="Cambria Math" panose="02040503050406030204" pitchFamily="18" charset="0"/>
                <a:cs typeface="Times New Roman" panose="02020603050405020304" pitchFamily="18" charset="0"/>
              </a:rPr>
              <a:t>2.0e-01</a:t>
            </a:r>
          </a:p>
        </p:txBody>
      </p:sp>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25"/>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26"/>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27"/>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3"/>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4"/>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5"/>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6"/>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7"/>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8"/>
          <a:srcRect l="4328" t="15556" r="18301" b="23099"/>
          <a:stretch/>
        </p:blipFill>
        <p:spPr>
          <a:xfrm>
            <a:off x="6422310" y="10879638"/>
            <a:ext cx="4572000" cy="1865499"/>
          </a:xfrm>
          <a:prstGeom prst="rect">
            <a:avLst/>
          </a:prstGeom>
        </p:spPr>
      </p:pic>
    </p:spTree>
    <p:extLst>
      <p:ext uri="{BB962C8B-B14F-4D97-AF65-F5344CB8AC3E}">
        <p14:creationId xmlns:p14="http://schemas.microsoft.com/office/powerpoint/2010/main" val="272915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3"/>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4"/>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5"/>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6"/>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7"/>
          <a:srcRect l="84171" t="60906" r="2623"/>
          <a:stretch/>
        </p:blipFill>
        <p:spPr>
          <a:xfrm>
            <a:off x="10991373" y="10866222"/>
            <a:ext cx="1228128" cy="1870977"/>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8"/>
          <a:srcRect l="75662" t="60743" r="11624"/>
          <a:stretch/>
        </p:blipFill>
        <p:spPr>
          <a:xfrm>
            <a:off x="4936440" y="1518646"/>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70959"/>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9"/>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10"/>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11"/>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12"/>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8635" y="3063945"/>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0" y="4930446"/>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8635" y="12243458"/>
            <a:ext cx="1240328" cy="477054"/>
          </a:xfrm>
          <a:prstGeom prst="rect">
            <a:avLst/>
          </a:prstGeom>
          <a:noFill/>
        </p:spPr>
        <p:txBody>
          <a:bodyPr wrap="square" rtlCol="0">
            <a:spAutoFit/>
          </a:bodyPr>
          <a:lstStyle/>
          <a:p>
            <a:r>
              <a:rPr lang="en-US" sz="2500" dirty="0"/>
              <a:t>c)</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13"/>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15"/>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16"/>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3"/>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4"/>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5"/>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6"/>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7"/>
          <a:srcRect l="4328" t="15556" r="18301" b="23099"/>
          <a:stretch/>
        </p:blipFill>
        <p:spPr>
          <a:xfrm>
            <a:off x="6422310" y="10879638"/>
            <a:ext cx="4572000" cy="1865499"/>
          </a:xfrm>
          <a:prstGeom prst="rect">
            <a:avLst/>
          </a:prstGeom>
        </p:spPr>
      </p:pic>
      <p:pic>
        <p:nvPicPr>
          <p:cNvPr id="52" name="Picture 51" descr="A picture containing graphical user interface&#10;&#10;Description automatically generated">
            <a:extLst>
              <a:ext uri="{FF2B5EF4-FFF2-40B4-BE49-F238E27FC236}">
                <a16:creationId xmlns:a16="http://schemas.microsoft.com/office/drawing/2014/main" id="{ECBB9841-05E0-014D-B60E-24E606097FBA}"/>
              </a:ext>
            </a:extLst>
          </p:cNvPr>
          <p:cNvPicPr>
            <a:picLocks noChangeAspect="1"/>
          </p:cNvPicPr>
          <p:nvPr/>
        </p:nvPicPr>
        <p:blipFill rotWithShape="1">
          <a:blip r:embed="rId17"/>
          <a:srcRect l="12899" t="23023" r="21755" b="23489"/>
          <a:stretch/>
        </p:blipFill>
        <p:spPr>
          <a:xfrm>
            <a:off x="310799" y="10859744"/>
            <a:ext cx="4697728" cy="1978896"/>
          </a:xfrm>
          <a:prstGeom prst="rect">
            <a:avLst/>
          </a:prstGeom>
        </p:spPr>
      </p:pic>
      <p:pic>
        <p:nvPicPr>
          <p:cNvPr id="53" name="Picture 52" descr="Shape&#10;&#10;Description automatically generated with low confidence">
            <a:extLst>
              <a:ext uri="{FF2B5EF4-FFF2-40B4-BE49-F238E27FC236}">
                <a16:creationId xmlns:a16="http://schemas.microsoft.com/office/drawing/2014/main" id="{A97C81B1-7A4F-0146-B81A-DFD0994C5043}"/>
              </a:ext>
            </a:extLst>
          </p:cNvPr>
          <p:cNvPicPr>
            <a:picLocks noChangeAspect="1"/>
          </p:cNvPicPr>
          <p:nvPr/>
        </p:nvPicPr>
        <p:blipFill rotWithShape="1">
          <a:blip r:embed="rId18"/>
          <a:srcRect l="12899" t="23023" r="21755" b="23489"/>
          <a:stretch/>
        </p:blipFill>
        <p:spPr>
          <a:xfrm>
            <a:off x="333657" y="8988419"/>
            <a:ext cx="4674869" cy="1969267"/>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39788CEE-7256-4E45-9673-66A1AE8FADDC}"/>
              </a:ext>
            </a:extLst>
          </p:cNvPr>
          <p:cNvPicPr>
            <a:picLocks noChangeAspect="1"/>
          </p:cNvPicPr>
          <p:nvPr/>
        </p:nvPicPr>
        <p:blipFill rotWithShape="1">
          <a:blip r:embed="rId19"/>
          <a:srcRect l="12899" t="23023" r="21755" b="23489"/>
          <a:stretch/>
        </p:blipFill>
        <p:spPr>
          <a:xfrm>
            <a:off x="332994" y="7173863"/>
            <a:ext cx="4697730" cy="1978897"/>
          </a:xfrm>
          <a:prstGeom prst="rect">
            <a:avLst/>
          </a:prstGeom>
        </p:spPr>
      </p:pic>
      <p:pic>
        <p:nvPicPr>
          <p:cNvPr id="55" name="Picture 54" descr="Graphical user interface&#10;&#10;Description automatically generated">
            <a:extLst>
              <a:ext uri="{FF2B5EF4-FFF2-40B4-BE49-F238E27FC236}">
                <a16:creationId xmlns:a16="http://schemas.microsoft.com/office/drawing/2014/main" id="{9EFE930A-265F-9749-B92C-5A332FDF81BD}"/>
              </a:ext>
            </a:extLst>
          </p:cNvPr>
          <p:cNvPicPr>
            <a:picLocks noChangeAspect="1"/>
          </p:cNvPicPr>
          <p:nvPr/>
        </p:nvPicPr>
        <p:blipFill rotWithShape="1">
          <a:blip r:embed="rId20"/>
          <a:srcRect l="12899" t="23023" r="21755" b="23489"/>
          <a:stretch/>
        </p:blipFill>
        <p:spPr>
          <a:xfrm>
            <a:off x="353746" y="5290626"/>
            <a:ext cx="4674869" cy="1969267"/>
          </a:xfrm>
          <a:prstGeom prst="rect">
            <a:avLst/>
          </a:prstGeom>
        </p:spPr>
      </p:pic>
      <p:pic>
        <p:nvPicPr>
          <p:cNvPr id="56" name="Picture 55" descr="Rectangle&#10;&#10;Description automatically generated">
            <a:extLst>
              <a:ext uri="{FF2B5EF4-FFF2-40B4-BE49-F238E27FC236}">
                <a16:creationId xmlns:a16="http://schemas.microsoft.com/office/drawing/2014/main" id="{1CD2BE93-5959-4840-B382-CB10312F1DFD}"/>
              </a:ext>
            </a:extLst>
          </p:cNvPr>
          <p:cNvPicPr>
            <a:picLocks noChangeAspect="1"/>
          </p:cNvPicPr>
          <p:nvPr/>
        </p:nvPicPr>
        <p:blipFill rotWithShape="1">
          <a:blip r:embed="rId21"/>
          <a:srcRect l="12899" t="23023" r="21755" b="23489"/>
          <a:stretch/>
        </p:blipFill>
        <p:spPr>
          <a:xfrm>
            <a:off x="347307" y="3466686"/>
            <a:ext cx="4674869" cy="1969266"/>
          </a:xfrm>
          <a:prstGeom prst="rect">
            <a:avLst/>
          </a:prstGeom>
        </p:spPr>
      </p:pic>
      <p:pic>
        <p:nvPicPr>
          <p:cNvPr id="57" name="Picture 56" descr="A picture containing logo&#10;&#10;Description automatically generated">
            <a:extLst>
              <a:ext uri="{FF2B5EF4-FFF2-40B4-BE49-F238E27FC236}">
                <a16:creationId xmlns:a16="http://schemas.microsoft.com/office/drawing/2014/main" id="{FABCB251-64DE-2841-BD5C-FD06686F56A3}"/>
              </a:ext>
            </a:extLst>
          </p:cNvPr>
          <p:cNvPicPr>
            <a:picLocks noChangeAspect="1"/>
          </p:cNvPicPr>
          <p:nvPr/>
        </p:nvPicPr>
        <p:blipFill rotWithShape="1">
          <a:blip r:embed="rId22"/>
          <a:srcRect l="12899" t="23023" r="21755" b="23489"/>
          <a:stretch/>
        </p:blipFill>
        <p:spPr>
          <a:xfrm>
            <a:off x="358488" y="1571732"/>
            <a:ext cx="4674870" cy="1969267"/>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746169F8-DAF7-A24B-B5C3-2EAA7244A74D}"/>
              </a:ext>
            </a:extLst>
          </p:cNvPr>
          <p:cNvPicPr>
            <a:picLocks noChangeAspect="1"/>
          </p:cNvPicPr>
          <p:nvPr/>
        </p:nvPicPr>
        <p:blipFill rotWithShape="1">
          <a:blip r:embed="rId17"/>
          <a:srcRect l="84381" t="60994" r="2737"/>
          <a:stretch/>
        </p:blipFill>
        <p:spPr>
          <a:xfrm>
            <a:off x="4936607" y="10935889"/>
            <a:ext cx="1155963" cy="1801310"/>
          </a:xfrm>
          <a:prstGeom prst="rect">
            <a:avLst/>
          </a:prstGeom>
        </p:spPr>
      </p:pic>
      <p:pic>
        <p:nvPicPr>
          <p:cNvPr id="59" name="Picture 58" descr="Shape&#10;&#10;Description automatically generated with low confidence">
            <a:extLst>
              <a:ext uri="{FF2B5EF4-FFF2-40B4-BE49-F238E27FC236}">
                <a16:creationId xmlns:a16="http://schemas.microsoft.com/office/drawing/2014/main" id="{A4ACBFB4-1843-8346-A2A5-D01386E4E5D7}"/>
              </a:ext>
            </a:extLst>
          </p:cNvPr>
          <p:cNvPicPr>
            <a:picLocks noChangeAspect="1"/>
          </p:cNvPicPr>
          <p:nvPr/>
        </p:nvPicPr>
        <p:blipFill rotWithShape="1">
          <a:blip r:embed="rId18"/>
          <a:srcRect l="84381" t="60994" r="2737"/>
          <a:stretch/>
        </p:blipFill>
        <p:spPr>
          <a:xfrm>
            <a:off x="4994408" y="9108580"/>
            <a:ext cx="1157188" cy="180322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4B7594B0-9058-DF40-A6E2-5CC01D3C6BD1}"/>
              </a:ext>
            </a:extLst>
          </p:cNvPr>
          <p:cNvPicPr>
            <a:picLocks noChangeAspect="1"/>
          </p:cNvPicPr>
          <p:nvPr/>
        </p:nvPicPr>
        <p:blipFill rotWithShape="1">
          <a:blip r:embed="rId19"/>
          <a:srcRect l="84381" t="60994" r="2737"/>
          <a:stretch/>
        </p:blipFill>
        <p:spPr>
          <a:xfrm>
            <a:off x="4969307" y="7250988"/>
            <a:ext cx="1157188" cy="1803220"/>
          </a:xfrm>
          <a:prstGeom prst="rect">
            <a:avLst/>
          </a:prstGeom>
        </p:spPr>
      </p:pic>
      <p:pic>
        <p:nvPicPr>
          <p:cNvPr id="61" name="Picture 60" descr="Graphical user interface&#10;&#10;Description automatically generated">
            <a:extLst>
              <a:ext uri="{FF2B5EF4-FFF2-40B4-BE49-F238E27FC236}">
                <a16:creationId xmlns:a16="http://schemas.microsoft.com/office/drawing/2014/main" id="{EED7A6CE-17E2-D543-9E1F-BED80326026C}"/>
              </a:ext>
            </a:extLst>
          </p:cNvPr>
          <p:cNvPicPr>
            <a:picLocks noChangeAspect="1"/>
          </p:cNvPicPr>
          <p:nvPr/>
        </p:nvPicPr>
        <p:blipFill rotWithShape="1">
          <a:blip r:embed="rId20"/>
          <a:srcRect l="84381" t="60994" r="2737"/>
          <a:stretch/>
        </p:blipFill>
        <p:spPr>
          <a:xfrm>
            <a:off x="4974087" y="5369054"/>
            <a:ext cx="1157189" cy="1803222"/>
          </a:xfrm>
          <a:prstGeom prst="rect">
            <a:avLst/>
          </a:prstGeom>
        </p:spPr>
      </p:pic>
      <p:pic>
        <p:nvPicPr>
          <p:cNvPr id="62" name="Picture 61" descr="Rectangle&#10;&#10;Description automatically generated">
            <a:extLst>
              <a:ext uri="{FF2B5EF4-FFF2-40B4-BE49-F238E27FC236}">
                <a16:creationId xmlns:a16="http://schemas.microsoft.com/office/drawing/2014/main" id="{2A042FF3-4A9B-8B42-AA39-22F3AE151F86}"/>
              </a:ext>
            </a:extLst>
          </p:cNvPr>
          <p:cNvPicPr>
            <a:picLocks noChangeAspect="1"/>
          </p:cNvPicPr>
          <p:nvPr/>
        </p:nvPicPr>
        <p:blipFill rotWithShape="1">
          <a:blip r:embed="rId21"/>
          <a:srcRect l="84381" t="60994" r="2737"/>
          <a:stretch/>
        </p:blipFill>
        <p:spPr>
          <a:xfrm>
            <a:off x="5034969" y="3500578"/>
            <a:ext cx="1157189" cy="180322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0460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04602" y="6021879"/>
                <a:ext cx="511679" cy="395108"/>
              </a:xfrm>
              <a:prstGeom prst="rect">
                <a:avLst/>
              </a:prstGeom>
              <a:blipFill>
                <a:blip r:embed="rId23"/>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76782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767829" y="7852102"/>
                <a:ext cx="511679" cy="395108"/>
              </a:xfrm>
              <a:prstGeom prst="rect">
                <a:avLst/>
              </a:prstGeom>
              <a:blipFill>
                <a:blip r:embed="rId24"/>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3093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30931" y="9779123"/>
                <a:ext cx="519116" cy="395108"/>
              </a:xfrm>
              <a:prstGeom prst="rect">
                <a:avLst/>
              </a:prstGeom>
              <a:blipFill>
                <a:blip r:embed="rId25"/>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2988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29888" y="11655758"/>
                <a:ext cx="519116" cy="395108"/>
              </a:xfrm>
              <a:prstGeom prst="rect">
                <a:avLst/>
              </a:prstGeom>
              <a:blipFill>
                <a:blip r:embed="rId26"/>
                <a:stretch>
                  <a:fillRect l="-14286" t="-25000" r="-4762" b="-1562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pic>
        <p:nvPicPr>
          <p:cNvPr id="63" name="Picture 62" descr="A picture containing logo&#10;&#10;Description automatically generated">
            <a:extLst>
              <a:ext uri="{FF2B5EF4-FFF2-40B4-BE49-F238E27FC236}">
                <a16:creationId xmlns:a16="http://schemas.microsoft.com/office/drawing/2014/main" id="{7AE035EC-48D7-B443-92E0-7F70F3A7F4C9}"/>
              </a:ext>
            </a:extLst>
          </p:cNvPr>
          <p:cNvPicPr>
            <a:picLocks noChangeAspect="1"/>
          </p:cNvPicPr>
          <p:nvPr/>
        </p:nvPicPr>
        <p:blipFill rotWithShape="1">
          <a:blip r:embed="rId22"/>
          <a:srcRect l="84381" t="60994" r="8043"/>
          <a:stretch/>
        </p:blipFill>
        <p:spPr>
          <a:xfrm>
            <a:off x="10981735" y="1544492"/>
            <a:ext cx="723619" cy="1917123"/>
          </a:xfrm>
          <a:prstGeom prst="rect">
            <a:avLst/>
          </a:prstGeom>
        </p:spPr>
      </p:pic>
    </p:spTree>
    <p:extLst>
      <p:ext uri="{BB962C8B-B14F-4D97-AF65-F5344CB8AC3E}">
        <p14:creationId xmlns:p14="http://schemas.microsoft.com/office/powerpoint/2010/main" val="57010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405367" cy="384721"/>
              </a:xfrm>
              <a:prstGeom prst="rect">
                <a:avLst/>
              </a:prstGeom>
              <a:blipFill>
                <a:blip r:embed="rId2"/>
                <a:stretch>
                  <a:fillRect l="-15152" r="-6061"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412805" cy="384721"/>
              </a:xfrm>
              <a:prstGeom prst="rect">
                <a:avLst/>
              </a:prstGeom>
              <a:blipFill>
                <a:blip r:embed="rId3"/>
                <a:stretch>
                  <a:fillRect l="-17647"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3"/>
          <a:stretch>
            <a:fillRect/>
          </a:stretch>
        </p:blipFill>
        <p:spPr>
          <a:xfrm>
            <a:off x="5008417" y="2428826"/>
            <a:ext cx="7342903" cy="5507177"/>
          </a:xfrm>
          <a:prstGeom prst="rect">
            <a:avLst/>
          </a:prstGeom>
        </p:spPr>
      </p:pic>
      <p:pic>
        <p:nvPicPr>
          <p:cNvPr id="2" name="Picture 1">
            <a:extLst>
              <a:ext uri="{FF2B5EF4-FFF2-40B4-BE49-F238E27FC236}">
                <a16:creationId xmlns:a16="http://schemas.microsoft.com/office/drawing/2014/main" id="{1CDEA9FE-B263-7945-8F9E-174FE4A38B13}"/>
              </a:ext>
            </a:extLst>
          </p:cNvPr>
          <p:cNvPicPr>
            <a:picLocks noChangeAspect="1"/>
          </p:cNvPicPr>
          <p:nvPr/>
        </p:nvPicPr>
        <p:blipFill>
          <a:blip r:embed="rId4"/>
          <a:stretch>
            <a:fillRect/>
          </a:stretch>
        </p:blipFill>
        <p:spPr>
          <a:xfrm>
            <a:off x="1228194" y="1058780"/>
            <a:ext cx="3798848" cy="68772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024383" y="7366291"/>
            <a:ext cx="1240328" cy="553998"/>
          </a:xfrm>
          <a:prstGeom prst="rect">
            <a:avLst/>
          </a:prstGeom>
          <a:noFill/>
        </p:spPr>
        <p:txBody>
          <a:bodyPr wrap="square" rtlCol="0">
            <a:spAutoFit/>
          </a:bodyPr>
          <a:lstStyle/>
          <a:p>
            <a:r>
              <a:rPr lang="en-US" sz="3000" dirty="0"/>
              <a:t>a)</a:t>
            </a:r>
          </a:p>
        </p:txBody>
      </p:sp>
    </p:spTree>
    <p:extLst>
      <p:ext uri="{BB962C8B-B14F-4D97-AF65-F5344CB8AC3E}">
        <p14:creationId xmlns:p14="http://schemas.microsoft.com/office/powerpoint/2010/main" val="336671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Ⅰ</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91427" y="9128606"/>
            <a:ext cx="2333786" cy="553998"/>
          </a:xfrm>
          <a:prstGeom prst="rect">
            <a:avLst/>
          </a:prstGeom>
          <a:noFill/>
        </p:spPr>
        <p:txBody>
          <a:bodyPr wrap="square" rtlCol="0">
            <a:spAutoFit/>
          </a:bodyPr>
          <a:lstStyle/>
          <a:p>
            <a:pPr algn="ctr"/>
            <a:r>
              <a:rPr lang="en-US" sz="3000" dirty="0"/>
              <a:t>Ⅱ</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Ⅲ</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Ⅳ</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Ⅴ</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A847914-DB58-3D48-94A9-ACE57930A357}"/>
                  </a:ext>
                </a:extLst>
              </p:cNvPr>
              <p:cNvSpPr txBox="1"/>
              <p:nvPr/>
            </p:nvSpPr>
            <p:spPr>
              <a:xfrm flipH="1">
                <a:off x="12144537" y="4027439"/>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52" name="TextBox 51">
                <a:extLst>
                  <a:ext uri="{FF2B5EF4-FFF2-40B4-BE49-F238E27FC236}">
                    <a16:creationId xmlns:a16="http://schemas.microsoft.com/office/drawing/2014/main" id="{8A847914-DB58-3D48-94A9-ACE57930A357}"/>
                  </a:ext>
                </a:extLst>
              </p:cNvPr>
              <p:cNvSpPr txBox="1">
                <a:spLocks noRot="1" noChangeAspect="1" noMove="1" noResize="1" noEditPoints="1" noAdjustHandles="1" noChangeArrowheads="1" noChangeShapeType="1" noTextEdit="1"/>
              </p:cNvSpPr>
              <p:nvPr/>
            </p:nvSpPr>
            <p:spPr>
              <a:xfrm flipH="1">
                <a:off x="12144537" y="4027439"/>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0265BCE-3BB3-5E4D-9588-D41B1DA61633}"/>
                  </a:ext>
                </a:extLst>
              </p:cNvPr>
              <p:cNvSpPr/>
              <p:nvPr/>
            </p:nvSpPr>
            <p:spPr>
              <a:xfrm>
                <a:off x="12856022" y="4772761"/>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 name="Rectangle 2">
                <a:extLst>
                  <a:ext uri="{FF2B5EF4-FFF2-40B4-BE49-F238E27FC236}">
                    <a16:creationId xmlns:a16="http://schemas.microsoft.com/office/drawing/2014/main" id="{00265BCE-3BB3-5E4D-9588-D41B1DA61633}"/>
                  </a:ext>
                </a:extLst>
              </p:cNvPr>
              <p:cNvSpPr>
                <a:spLocks noRot="1" noChangeAspect="1" noMove="1" noResize="1" noEditPoints="1" noAdjustHandles="1" noChangeArrowheads="1" noChangeShapeType="1" noTextEdit="1"/>
              </p:cNvSpPr>
              <p:nvPr/>
            </p:nvSpPr>
            <p:spPr>
              <a:xfrm>
                <a:off x="12856022" y="4772761"/>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384216-ED99-A745-969A-DA5C9156152F}"/>
                  </a:ext>
                </a:extLst>
              </p:cNvPr>
              <p:cNvSpPr txBox="1"/>
              <p:nvPr/>
            </p:nvSpPr>
            <p:spPr>
              <a:xfrm flipH="1">
                <a:off x="11848418" y="4784785"/>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3" name="TextBox 42">
                <a:extLst>
                  <a:ext uri="{FF2B5EF4-FFF2-40B4-BE49-F238E27FC236}">
                    <a16:creationId xmlns:a16="http://schemas.microsoft.com/office/drawing/2014/main" id="{F4384216-ED99-A745-969A-DA5C9156152F}"/>
                  </a:ext>
                </a:extLst>
              </p:cNvPr>
              <p:cNvSpPr txBox="1">
                <a:spLocks noRot="1" noChangeAspect="1" noMove="1" noResize="1" noEditPoints="1" noAdjustHandles="1" noChangeArrowheads="1" noChangeShapeType="1" noTextEdit="1"/>
              </p:cNvSpPr>
              <p:nvPr/>
            </p:nvSpPr>
            <p:spPr>
              <a:xfrm flipH="1">
                <a:off x="11848418" y="4784785"/>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2528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45386</TotalTime>
  <Words>882</Words>
  <Application>Microsoft Macintosh PowerPoint</Application>
  <PresentationFormat>Custom</PresentationFormat>
  <Paragraphs>302</Paragraphs>
  <Slides>21</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149</cp:revision>
  <dcterms:created xsi:type="dcterms:W3CDTF">2021-06-04T01:42:43Z</dcterms:created>
  <dcterms:modified xsi:type="dcterms:W3CDTF">2021-09-14T17:08:15Z</dcterms:modified>
  <cp:category/>
</cp:coreProperties>
</file>